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334" r:id="rId9"/>
    <p:sldId id="345" r:id="rId10"/>
    <p:sldId id="335" r:id="rId11"/>
    <p:sldId id="336" r:id="rId12"/>
    <p:sldId id="273" r:id="rId13"/>
    <p:sldId id="274" r:id="rId14"/>
    <p:sldId id="275" r:id="rId15"/>
    <p:sldId id="277" r:id="rId16"/>
    <p:sldId id="278" r:id="rId17"/>
    <p:sldId id="279" r:id="rId18"/>
  </p:sldIdLst>
  <p:sldSz cx="12192000" cy="6858000"/>
  <p:notesSz cx="6858000" cy="9144000"/>
  <p:defaultTextStyle>
    <a:defPPr>
      <a:defRPr lang="de-DE"/>
    </a:defPPr>
    <a:lvl1pPr marL="0" algn="l" defTabSz="914400" rtl="0">
      <a:defRPr sz="1800">
        <a:solidFill>
          <a:schemeClr val="tx1"/>
        </a:solidFill>
        <a:latin typeface="+mn-lt"/>
        <a:ea typeface="+mn-ea"/>
        <a:cs typeface="+mn-cs"/>
      </a:defRPr>
    </a:lvl1pPr>
    <a:lvl2pPr marL="457200" algn="l" defTabSz="914400" rtl="0">
      <a:defRPr sz="1800">
        <a:solidFill>
          <a:schemeClr val="tx1"/>
        </a:solidFill>
        <a:latin typeface="+mn-lt"/>
        <a:ea typeface="+mn-ea"/>
        <a:cs typeface="+mn-cs"/>
      </a:defRPr>
    </a:lvl2pPr>
    <a:lvl3pPr marL="914400" algn="l" defTabSz="914400" rtl="0">
      <a:defRPr sz="1800">
        <a:solidFill>
          <a:schemeClr val="tx1"/>
        </a:solidFill>
        <a:latin typeface="+mn-lt"/>
        <a:ea typeface="+mn-ea"/>
        <a:cs typeface="+mn-cs"/>
      </a:defRPr>
    </a:lvl3pPr>
    <a:lvl4pPr marL="1371600" algn="l" defTabSz="914400" rtl="0">
      <a:defRPr sz="1800">
        <a:solidFill>
          <a:schemeClr val="tx1"/>
        </a:solidFill>
        <a:latin typeface="+mn-lt"/>
        <a:ea typeface="+mn-ea"/>
        <a:cs typeface="+mn-cs"/>
      </a:defRPr>
    </a:lvl4pPr>
    <a:lvl5pPr marL="1828800" algn="l" defTabSz="914400" rtl="0">
      <a:defRPr sz="1800">
        <a:solidFill>
          <a:schemeClr val="tx1"/>
        </a:solidFill>
        <a:latin typeface="+mn-lt"/>
        <a:ea typeface="+mn-ea"/>
        <a:cs typeface="+mn-cs"/>
      </a:defRPr>
    </a:lvl5pPr>
    <a:lvl6pPr marL="2286000" algn="l" defTabSz="914400" rtl="0">
      <a:defRPr sz="1800">
        <a:solidFill>
          <a:schemeClr val="tx1"/>
        </a:solidFill>
        <a:latin typeface="+mn-lt"/>
        <a:ea typeface="+mn-ea"/>
        <a:cs typeface="+mn-cs"/>
      </a:defRPr>
    </a:lvl6pPr>
    <a:lvl7pPr marL="2743200" algn="l" defTabSz="914400" rtl="0">
      <a:defRPr sz="1800">
        <a:solidFill>
          <a:schemeClr val="tx1"/>
        </a:solidFill>
        <a:latin typeface="+mn-lt"/>
        <a:ea typeface="+mn-ea"/>
        <a:cs typeface="+mn-cs"/>
      </a:defRPr>
    </a:lvl7pPr>
    <a:lvl8pPr marL="3200400" algn="l" defTabSz="914400" rtl="0">
      <a:defRPr sz="1800">
        <a:solidFill>
          <a:schemeClr val="tx1"/>
        </a:solidFill>
        <a:latin typeface="+mn-lt"/>
        <a:ea typeface="+mn-ea"/>
        <a:cs typeface="+mn-cs"/>
      </a:defRPr>
    </a:lvl8pPr>
    <a:lvl9pPr marL="3657600" algn="l" defTabSz="914400" rtl="0">
      <a:defRPr sz="1800">
        <a:solidFill>
          <a:schemeClr val="tx1"/>
        </a:solidFill>
        <a:latin typeface="+mn-lt"/>
        <a:ea typeface="+mn-ea"/>
        <a:cs typeface="+mn-cs"/>
      </a:defRPr>
    </a:lvl9pPr>
  </p:defaultTextStyle>
  <p:extLst>
    <p:ext uri="{EFAFB233-063F-42B5-8137-9DF3F51BA10A}">
      <p15:sldGuideLst xmlns:p15="http://schemas.microsoft.com/office/powerpoint/2012/main">
        <p15:guide id="1" pos="3840">
          <p15:clr>
            <a:srgbClr val="A4A3A4"/>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uast, Daria (05EPQ7@rwth-aachen.de)" initials="QD(" lastIdx="1" clrIdx="0"/>
  <p:cmAuthor id="2" name="Lorke, Julia (KQ2X79@rwth-aachen.de)" initials="LJ(" lastIdx="1" clrIdx="1"/>
  <p:cmAuthor id="3" name="Philip Helf" initials="PH" lastIdx="1" clrIdx="2">
    <p:extLst>
      <p:ext uri="{19B8F6BF-5375-455C-9EA6-DF929625EA0E}">
        <p15:presenceInfo xmlns:p15="http://schemas.microsoft.com/office/powerpoint/2012/main" userId="Philip Helf"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326" autoAdjust="0"/>
  </p:normalViewPr>
  <p:slideViewPr>
    <p:cSldViewPr snapToGrid="0">
      <p:cViewPr varScale="1">
        <p:scale>
          <a:sx n="85" d="100"/>
          <a:sy n="85" d="100"/>
        </p:scale>
        <p:origin x="1554" y="84"/>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1077408929"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66008317"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1F9D5445-4027-B441-9A51-DD403910E255}" type="datetimeFigureOut">
              <a:rPr lang="de-DE"/>
              <a:t>03.10.2025</a:t>
            </a:fld>
            <a:endParaRPr lang="de-DE"/>
          </a:p>
        </p:txBody>
      </p:sp>
      <p:sp>
        <p:nvSpPr>
          <p:cNvPr id="13178315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2120804524"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10591078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861541308"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456EA2B8-489A-2D46-9FF2-809674614F4E}"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rtl="0">
      <a:defRPr sz="1200">
        <a:solidFill>
          <a:schemeClr val="tx1"/>
        </a:solidFill>
        <a:latin typeface="+mn-lt"/>
        <a:ea typeface="+mn-ea"/>
        <a:cs typeface="+mn-cs"/>
      </a:defRPr>
    </a:lvl1pPr>
    <a:lvl2pPr marL="457200" algn="l" defTabSz="914400" rtl="0">
      <a:defRPr sz="1200">
        <a:solidFill>
          <a:schemeClr val="tx1"/>
        </a:solidFill>
        <a:latin typeface="+mn-lt"/>
        <a:ea typeface="+mn-ea"/>
        <a:cs typeface="+mn-cs"/>
      </a:defRPr>
    </a:lvl2pPr>
    <a:lvl3pPr marL="914400" algn="l" defTabSz="914400" rtl="0">
      <a:defRPr sz="1200">
        <a:solidFill>
          <a:schemeClr val="tx1"/>
        </a:solidFill>
        <a:latin typeface="+mn-lt"/>
        <a:ea typeface="+mn-ea"/>
        <a:cs typeface="+mn-cs"/>
      </a:defRPr>
    </a:lvl3pPr>
    <a:lvl4pPr marL="1371600" algn="l" defTabSz="914400" rtl="0">
      <a:defRPr sz="1200">
        <a:solidFill>
          <a:schemeClr val="tx1"/>
        </a:solidFill>
        <a:latin typeface="+mn-lt"/>
        <a:ea typeface="+mn-ea"/>
        <a:cs typeface="+mn-cs"/>
      </a:defRPr>
    </a:lvl4pPr>
    <a:lvl5pPr marL="1828800" algn="l" defTabSz="914400" rtl="0">
      <a:defRPr sz="1200">
        <a:solidFill>
          <a:schemeClr val="tx1"/>
        </a:solidFill>
        <a:latin typeface="+mn-lt"/>
        <a:ea typeface="+mn-ea"/>
        <a:cs typeface="+mn-cs"/>
      </a:defRPr>
    </a:lvl5pPr>
    <a:lvl6pPr marL="2286000" algn="l" defTabSz="914400" rtl="0">
      <a:defRPr sz="1200">
        <a:solidFill>
          <a:schemeClr val="tx1"/>
        </a:solidFill>
        <a:latin typeface="+mn-lt"/>
        <a:ea typeface="+mn-ea"/>
        <a:cs typeface="+mn-cs"/>
      </a:defRPr>
    </a:lvl6pPr>
    <a:lvl7pPr marL="2743200" algn="l" defTabSz="914400" rtl="0">
      <a:defRPr sz="1200">
        <a:solidFill>
          <a:schemeClr val="tx1"/>
        </a:solidFill>
        <a:latin typeface="+mn-lt"/>
        <a:ea typeface="+mn-ea"/>
        <a:cs typeface="+mn-cs"/>
      </a:defRPr>
    </a:lvl7pPr>
    <a:lvl8pPr marL="3200400" algn="l" defTabSz="914400" rtl="0">
      <a:defRPr sz="1200">
        <a:solidFill>
          <a:schemeClr val="tx1"/>
        </a:solidFill>
        <a:latin typeface="+mn-lt"/>
        <a:ea typeface="+mn-ea"/>
        <a:cs typeface="+mn-cs"/>
      </a:defRPr>
    </a:lvl8pPr>
    <a:lvl9pPr marL="3657600" algn="l" defTabSz="914400" rtl="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blockly.sensebox.de/tutorial/66bb622136ebaf00192c5853"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kurzlinks.de/ry1v"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28290019" name="Folienbildplatzhalter 1"/>
          <p:cNvSpPr>
            <a:spLocks noGrp="1" noRot="1" noChangeAspect="1"/>
          </p:cNvSpPr>
          <p:nvPr>
            <p:ph type="sldImg"/>
          </p:nvPr>
        </p:nvSpPr>
        <p:spPr bwMode="auto"/>
      </p:sp>
      <p:sp>
        <p:nvSpPr>
          <p:cNvPr id="1584882044" name="Notizenplatzhalter 2"/>
          <p:cNvSpPr>
            <a:spLocks noGrp="1"/>
          </p:cNvSpPr>
          <p:nvPr>
            <p:ph type="body" idx="1"/>
          </p:nvPr>
        </p:nvSpPr>
        <p:spPr bwMode="auto"/>
        <p:txBody>
          <a:bodyPr/>
          <a:lstStyle/>
          <a:p>
            <a:pPr>
              <a:defRPr/>
            </a:pPr>
            <a:endParaRPr lang="de-DE"/>
          </a:p>
        </p:txBody>
      </p:sp>
      <p:sp>
        <p:nvSpPr>
          <p:cNvPr id="1190945110" name="Foliennummernplatzhalter 3"/>
          <p:cNvSpPr>
            <a:spLocks noGrp="1"/>
          </p:cNvSpPr>
          <p:nvPr>
            <p:ph type="sldNum" sz="quarter" idx="5"/>
          </p:nvPr>
        </p:nvSpPr>
        <p:spPr bwMode="auto"/>
        <p:txBody>
          <a:bodyPr/>
          <a:lstStyle/>
          <a:p>
            <a:pPr>
              <a:defRPr/>
            </a:pPr>
            <a:fld id="{456EA2B8-489A-2D46-9FF2-809674614F4E}" type="slidenum">
              <a:rPr lang="de-DE"/>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52058822" name="Folienbildplatzhalter 1"/>
          <p:cNvSpPr>
            <a:spLocks noGrp="1" noRot="1" noChangeAspect="1"/>
          </p:cNvSpPr>
          <p:nvPr>
            <p:ph type="sldImg"/>
          </p:nvPr>
        </p:nvSpPr>
        <p:spPr bwMode="auto"/>
      </p:sp>
      <p:sp>
        <p:nvSpPr>
          <p:cNvPr id="571562215" name="Notizenplatzhalter 2"/>
          <p:cNvSpPr>
            <a:spLocks noGrp="1"/>
          </p:cNvSpPr>
          <p:nvPr>
            <p:ph type="body" idx="1"/>
          </p:nvPr>
        </p:nvSpPr>
        <p:spPr bwMode="auto"/>
        <p:txBody>
          <a:bodyPr/>
          <a:lstStyle/>
          <a:p>
            <a:pPr>
              <a:defRPr/>
            </a:pPr>
            <a:r>
              <a:rPr lang="de-DE" dirty="0"/>
              <a:t>Link der aufgerufen werden muss, um das Arbeitsmaterial zu bearbeiten.  Die Arbeitsmaterial ist für iPads beschrieben, da das das Endgerät ist, das an den meisten Schulen zur Verfügung steht. Falls Sie die Fortbildung ebenfalls für iPads halten, sollten auf jedem Endgerät die </a:t>
            </a:r>
            <a:r>
              <a:rPr lang="de-DE" dirty="0" err="1"/>
              <a:t>senseBox</a:t>
            </a:r>
            <a:r>
              <a:rPr lang="de-DE" dirty="0"/>
              <a:t>-App heruntergeladen sein, für die Übertragung des Codes von iPad auf </a:t>
            </a:r>
            <a:r>
              <a:rPr lang="de-DE" dirty="0" err="1"/>
              <a:t>senseBox</a:t>
            </a:r>
            <a:r>
              <a:rPr lang="de-DE" dirty="0"/>
              <a:t>.</a:t>
            </a:r>
            <a:endParaRPr dirty="0"/>
          </a:p>
          <a:p>
            <a:pPr>
              <a:defRPr/>
            </a:pPr>
            <a:endParaRPr lang="de-DE" dirty="0"/>
          </a:p>
          <a:p>
            <a:pPr>
              <a:defRPr/>
            </a:pPr>
            <a:r>
              <a:rPr lang="de-DE" dirty="0"/>
              <a:t>Die Programmierung der </a:t>
            </a:r>
            <a:r>
              <a:rPr lang="de-DE" dirty="0" err="1"/>
              <a:t>senseBoxen</a:t>
            </a:r>
            <a:r>
              <a:rPr lang="de-DE" dirty="0"/>
              <a:t> über Laptops mit USB-C Anschluss funktioniert auch gut.</a:t>
            </a:r>
            <a:endParaRPr dirty="0"/>
          </a:p>
        </p:txBody>
      </p:sp>
      <p:sp>
        <p:nvSpPr>
          <p:cNvPr id="1081780687" name="Foliennummernplatzhalter 3"/>
          <p:cNvSpPr>
            <a:spLocks noGrp="1"/>
          </p:cNvSpPr>
          <p:nvPr>
            <p:ph type="sldNum" sz="quarter" idx="5"/>
          </p:nvPr>
        </p:nvSpPr>
        <p:spPr bwMode="auto"/>
        <p:txBody>
          <a:bodyPr/>
          <a:lstStyle/>
          <a:p>
            <a:pPr>
              <a:defRPr/>
            </a:pPr>
            <a:fld id="{456EA2B8-489A-2D46-9FF2-809674614F4E}" type="slidenum">
              <a:rPr lang="de-DE"/>
              <a:t>12</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529833198" name="Folienbildplatzhalter 1"/>
          <p:cNvSpPr>
            <a:spLocks noGrp="1" noRot="1" noChangeAspect="1"/>
          </p:cNvSpPr>
          <p:nvPr>
            <p:ph type="sldImg"/>
          </p:nvPr>
        </p:nvSpPr>
        <p:spPr bwMode="auto"/>
      </p:sp>
      <p:sp>
        <p:nvSpPr>
          <p:cNvPr id="587322286" name="Notizenplatzhalter 2"/>
          <p:cNvSpPr>
            <a:spLocks noGrp="1"/>
          </p:cNvSpPr>
          <p:nvPr>
            <p:ph type="body" idx="1"/>
          </p:nvPr>
        </p:nvSpPr>
        <p:spPr bwMode="auto"/>
        <p:txBody>
          <a:bodyPr/>
          <a:lstStyle/>
          <a:p>
            <a:pPr>
              <a:defRPr/>
            </a:pPr>
            <a:r>
              <a:rPr lang="de-DE" dirty="0"/>
              <a:t>Im ersten Teil der Arbeitsphase sollte das Material. „Umgang mit </a:t>
            </a:r>
            <a:r>
              <a:rPr lang="de-DE" dirty="0" err="1"/>
              <a:t>senseBox</a:t>
            </a:r>
            <a:r>
              <a:rPr lang="de-DE" dirty="0"/>
              <a:t> und Daten“ bearbeitet werden. Im Arbeitsmaterial sind Hilfestellungen und Musterlösungen gegeben, </a:t>
            </a:r>
            <a:r>
              <a:rPr lang="de-DE" dirty="0" err="1"/>
              <a:t>s.d</a:t>
            </a:r>
            <a:r>
              <a:rPr lang="de-DE" dirty="0"/>
              <a:t>. sich die Lehrkräfte dies weitestgehend selbst erarbeiten können sollten.</a:t>
            </a:r>
          </a:p>
          <a:p>
            <a:pPr>
              <a:defRPr/>
            </a:pPr>
            <a:r>
              <a:rPr lang="de-DE" dirty="0"/>
              <a:t>Den Folgenden Arbeitsauftrag könne Sie auch nochmal separat auf den Folien geben; im Arbeitsmaterial steht er schon drin. </a:t>
            </a:r>
          </a:p>
          <a:p>
            <a:r>
              <a:rPr lang="de-DE" dirty="0"/>
              <a:t>Arbeitsauftrag: Bearbeitet die Aufgaben in dem </a:t>
            </a:r>
            <a:r>
              <a:rPr lang="de-DE" dirty="0" err="1"/>
              <a:t>SenseBox</a:t>
            </a:r>
            <a:r>
              <a:rPr lang="de-DE" dirty="0"/>
              <a:t>-Tutorial:</a:t>
            </a:r>
          </a:p>
          <a:p>
            <a:endParaRPr lang="de-DE" dirty="0"/>
          </a:p>
          <a:p>
            <a:r>
              <a:rPr lang="de-DE" dirty="0">
                <a:hlinkClick r:id="rId3"/>
              </a:rPr>
              <a:t>https://blockly.sensebox.de/tutorial/66bb622136ebaf00192c5853</a:t>
            </a:r>
            <a:endParaRPr lang="de-DE" dirty="0"/>
          </a:p>
          <a:p>
            <a:r>
              <a:rPr lang="de-DE" dirty="0"/>
              <a:t>Oder</a:t>
            </a:r>
          </a:p>
          <a:p>
            <a:r>
              <a:rPr lang="de-DE" dirty="0">
                <a:solidFill>
                  <a:srgbClr val="00B3FF"/>
                </a:solidFill>
                <a:hlinkClick r:id="rId4"/>
              </a:rPr>
              <a:t>https://kurzlinks.de/ry1v</a:t>
            </a:r>
            <a:endParaRPr lang="de-DE" dirty="0">
              <a:solidFill>
                <a:srgbClr val="00B3FF"/>
              </a:solidFill>
            </a:endParaRPr>
          </a:p>
          <a:p>
            <a:pPr>
              <a:defRPr/>
            </a:pPr>
            <a:endParaRPr lang="de-DE" dirty="0"/>
          </a:p>
          <a:p>
            <a:pPr>
              <a:defRPr/>
            </a:pPr>
            <a:endParaRPr lang="de-DE" dirty="0"/>
          </a:p>
          <a:p>
            <a:pPr>
              <a:defRPr/>
            </a:pPr>
            <a:r>
              <a:rPr lang="de-DE" dirty="0"/>
              <a:t> Anschließend daran wird das Material „Open </a:t>
            </a:r>
            <a:r>
              <a:rPr lang="de-DE" dirty="0" err="1"/>
              <a:t>senseMap</a:t>
            </a:r>
            <a:r>
              <a:rPr lang="de-DE" dirty="0"/>
              <a:t> und Excel“ bearbeitet. </a:t>
            </a:r>
            <a:endParaRPr dirty="0"/>
          </a:p>
        </p:txBody>
      </p:sp>
      <p:sp>
        <p:nvSpPr>
          <p:cNvPr id="760978812" name="Foliennummernplatzhalter 3"/>
          <p:cNvSpPr>
            <a:spLocks noGrp="1"/>
          </p:cNvSpPr>
          <p:nvPr>
            <p:ph type="sldNum" sz="quarter" idx="5"/>
          </p:nvPr>
        </p:nvSpPr>
        <p:spPr bwMode="auto"/>
        <p:txBody>
          <a:bodyPr/>
          <a:lstStyle/>
          <a:p>
            <a:pPr>
              <a:defRPr/>
            </a:pPr>
            <a:fld id="{456EA2B8-489A-2D46-9FF2-809674614F4E}" type="slidenum">
              <a:rPr lang="de-DE"/>
              <a:t>13</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15634188" name="Folienbildplatzhalter 1"/>
          <p:cNvSpPr>
            <a:spLocks noGrp="1" noRot="1" noChangeAspect="1"/>
          </p:cNvSpPr>
          <p:nvPr>
            <p:ph type="sldImg"/>
          </p:nvPr>
        </p:nvSpPr>
        <p:spPr bwMode="auto"/>
      </p:sp>
      <p:sp>
        <p:nvSpPr>
          <p:cNvPr id="1357401830" name="Notizenplatzhalter 2"/>
          <p:cNvSpPr>
            <a:spLocks noGrp="1"/>
          </p:cNvSpPr>
          <p:nvPr>
            <p:ph type="body" idx="1"/>
          </p:nvPr>
        </p:nvSpPr>
        <p:spPr bwMode="auto"/>
        <p:txBody>
          <a:bodyPr/>
          <a:lstStyle/>
          <a:p>
            <a:pPr>
              <a:defRPr/>
            </a:pPr>
            <a:r>
              <a:rPr lang="de-DE" dirty="0"/>
              <a:t>Ziel dieser Phase ist es, die Lehrkräfte, die sich ein Projekt mit der </a:t>
            </a:r>
            <a:r>
              <a:rPr lang="de-DE" dirty="0" err="1"/>
              <a:t>senseBox</a:t>
            </a:r>
            <a:r>
              <a:rPr lang="de-DE" dirty="0"/>
              <a:t> in den eigenen Fächern vorstellen könnten, miteinander zu vernetzen. Sollten Lehrkräfte weitere Unterstützung brauchen, kommen Sie gerne auch uns zu und wir versuchen Lösungen zu finden.</a:t>
            </a:r>
            <a:endParaRPr dirty="0"/>
          </a:p>
        </p:txBody>
      </p:sp>
      <p:sp>
        <p:nvSpPr>
          <p:cNvPr id="626484107" name="Foliennummernplatzhalter 3"/>
          <p:cNvSpPr>
            <a:spLocks noGrp="1"/>
          </p:cNvSpPr>
          <p:nvPr>
            <p:ph type="sldNum" sz="quarter" idx="5"/>
          </p:nvPr>
        </p:nvSpPr>
        <p:spPr bwMode="auto"/>
        <p:txBody>
          <a:bodyPr/>
          <a:lstStyle/>
          <a:p>
            <a:pPr>
              <a:defRPr/>
            </a:pPr>
            <a:fld id="{456EA2B8-489A-2D46-9FF2-809674614F4E}" type="slidenum">
              <a:rPr lang="de-DE"/>
              <a:t>14</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93095956" name="Slide Image Placeholder 1"/>
          <p:cNvSpPr>
            <a:spLocks noGrp="1" noRot="1" noChangeAspect="1"/>
          </p:cNvSpPr>
          <p:nvPr>
            <p:ph type="sldImg"/>
          </p:nvPr>
        </p:nvSpPr>
        <p:spPr bwMode="auto"/>
      </p:sp>
      <p:sp>
        <p:nvSpPr>
          <p:cNvPr id="1079142314" name="Notes Placeholder 2"/>
          <p:cNvSpPr>
            <a:spLocks noGrp="1"/>
          </p:cNvSpPr>
          <p:nvPr>
            <p:ph type="body" idx="1"/>
          </p:nvPr>
        </p:nvSpPr>
        <p:spPr bwMode="auto"/>
        <p:txBody>
          <a:bodyPr/>
          <a:lstStyle/>
          <a:p>
            <a:pPr>
              <a:defRPr/>
            </a:pPr>
            <a:endParaRPr/>
          </a:p>
        </p:txBody>
      </p:sp>
      <p:sp>
        <p:nvSpPr>
          <p:cNvPr id="1595697484" name="Slide Number Placeholder 3"/>
          <p:cNvSpPr>
            <a:spLocks noGrp="1"/>
          </p:cNvSpPr>
          <p:nvPr>
            <p:ph type="sldNum" sz="quarter" idx="10"/>
          </p:nvPr>
        </p:nvSpPr>
        <p:spPr bwMode="auto"/>
        <p:txBody>
          <a:bodyPr/>
          <a:lstStyle/>
          <a:p>
            <a:pPr>
              <a:defRPr/>
            </a:pPr>
            <a:fld id="{B297EF18-FD4D-8FF7-77D3-ED64E33E9654}" type="slidenum">
              <a:rPr/>
              <a:t>15</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049950588" name="Slide Image Placeholder 1"/>
          <p:cNvSpPr>
            <a:spLocks noGrp="1" noRot="1" noChangeAspect="1"/>
          </p:cNvSpPr>
          <p:nvPr>
            <p:ph type="sldImg"/>
          </p:nvPr>
        </p:nvSpPr>
        <p:spPr bwMode="auto"/>
      </p:sp>
      <p:sp>
        <p:nvSpPr>
          <p:cNvPr id="82683203" name="Notes Placeholder 2"/>
          <p:cNvSpPr>
            <a:spLocks noGrp="1"/>
          </p:cNvSpPr>
          <p:nvPr>
            <p:ph type="body" idx="1"/>
          </p:nvPr>
        </p:nvSpPr>
        <p:spPr bwMode="auto"/>
        <p:txBody>
          <a:bodyPr/>
          <a:lstStyle/>
          <a:p>
            <a:pPr>
              <a:defRPr/>
            </a:pPr>
            <a:endParaRPr/>
          </a:p>
        </p:txBody>
      </p:sp>
      <p:sp>
        <p:nvSpPr>
          <p:cNvPr id="369657648" name="Slide Number Placeholder 3"/>
          <p:cNvSpPr>
            <a:spLocks noGrp="1"/>
          </p:cNvSpPr>
          <p:nvPr>
            <p:ph type="sldNum" sz="quarter" idx="10"/>
          </p:nvPr>
        </p:nvSpPr>
        <p:spPr bwMode="auto"/>
        <p:txBody>
          <a:bodyPr/>
          <a:lstStyle/>
          <a:p>
            <a:pPr>
              <a:defRPr/>
            </a:pPr>
            <a:fld id="{3E3F44E3-9B88-DD05-F614-0AD744B9E8A3}" type="slidenum">
              <a:rPr/>
              <a:t>16</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80595519" name="Slide Image Placeholder 1"/>
          <p:cNvSpPr>
            <a:spLocks noGrp="1" noRot="1" noChangeAspect="1"/>
          </p:cNvSpPr>
          <p:nvPr>
            <p:ph type="sldImg"/>
          </p:nvPr>
        </p:nvSpPr>
        <p:spPr bwMode="auto"/>
      </p:sp>
      <p:sp>
        <p:nvSpPr>
          <p:cNvPr id="891702663" name="Notes Placeholder 2"/>
          <p:cNvSpPr>
            <a:spLocks noGrp="1"/>
          </p:cNvSpPr>
          <p:nvPr>
            <p:ph type="body" idx="1"/>
          </p:nvPr>
        </p:nvSpPr>
        <p:spPr bwMode="auto"/>
        <p:txBody>
          <a:bodyPr/>
          <a:lstStyle/>
          <a:p>
            <a:pPr>
              <a:defRPr/>
            </a:pPr>
            <a:endParaRPr/>
          </a:p>
        </p:txBody>
      </p:sp>
      <p:sp>
        <p:nvSpPr>
          <p:cNvPr id="79625378" name="Slide Number Placeholder 3"/>
          <p:cNvSpPr>
            <a:spLocks noGrp="1"/>
          </p:cNvSpPr>
          <p:nvPr>
            <p:ph type="sldNum" sz="quarter" idx="10"/>
          </p:nvPr>
        </p:nvSpPr>
        <p:spPr bwMode="auto"/>
        <p:txBody>
          <a:bodyPr/>
          <a:lstStyle/>
          <a:p>
            <a:pPr>
              <a:defRPr/>
            </a:pPr>
            <a:fld id="{4246C830-456D-B304-9EC2-C0D123A6F45E}" type="slidenum">
              <a:rPr/>
              <a:t>17</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23464964" name="Slide Image Placeholder 1"/>
          <p:cNvSpPr>
            <a:spLocks noGrp="1" noRot="1" noChangeAspect="1"/>
          </p:cNvSpPr>
          <p:nvPr>
            <p:ph type="sldImg"/>
          </p:nvPr>
        </p:nvSpPr>
        <p:spPr bwMode="auto"/>
      </p:sp>
      <p:sp>
        <p:nvSpPr>
          <p:cNvPr id="477225407" name="Notes Placeholder 2"/>
          <p:cNvSpPr>
            <a:spLocks noGrp="1"/>
          </p:cNvSpPr>
          <p:nvPr>
            <p:ph type="body" idx="1"/>
          </p:nvPr>
        </p:nvSpPr>
        <p:spPr bwMode="auto"/>
        <p:txBody>
          <a:bodyPr/>
          <a:lstStyle/>
          <a:p>
            <a:pPr>
              <a:defRPr/>
            </a:pPr>
            <a:endParaRPr/>
          </a:p>
        </p:txBody>
      </p:sp>
      <p:sp>
        <p:nvSpPr>
          <p:cNvPr id="725008935" name="Slide Number Placeholder 3"/>
          <p:cNvSpPr>
            <a:spLocks noGrp="1"/>
          </p:cNvSpPr>
          <p:nvPr>
            <p:ph type="sldNum" sz="quarter" idx="10"/>
          </p:nvPr>
        </p:nvSpPr>
        <p:spPr bwMode="auto"/>
        <p:txBody>
          <a:bodyPr/>
          <a:lstStyle/>
          <a:p>
            <a:pPr>
              <a:defRPr/>
            </a:pPr>
            <a:fld id="{86339ECF-DF03-2A11-B75C-4B22A0B2DC06}" type="slidenum">
              <a:rPr/>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813704090" name="Folienbildplatzhalter 1"/>
          <p:cNvSpPr>
            <a:spLocks noGrp="1" noRot="1" noChangeAspect="1"/>
          </p:cNvSpPr>
          <p:nvPr>
            <p:ph type="sldImg"/>
          </p:nvPr>
        </p:nvSpPr>
        <p:spPr bwMode="auto"/>
      </p:sp>
      <p:sp>
        <p:nvSpPr>
          <p:cNvPr id="2135772147" name="Notizenplatzhalter 2"/>
          <p:cNvSpPr>
            <a:spLocks noGrp="1"/>
          </p:cNvSpPr>
          <p:nvPr>
            <p:ph type="body" idx="1"/>
          </p:nvPr>
        </p:nvSpPr>
        <p:spPr bwMode="auto"/>
        <p:txBody>
          <a:bodyPr/>
          <a:lstStyle/>
          <a:p>
            <a:pPr>
              <a:defRPr/>
            </a:pPr>
            <a:r>
              <a:rPr lang="de-DE"/>
              <a:t>Eine Erklärung zum Zusammenhang Dagstuhl-Dreieck und Digitalkompetenz von Lehrkräften finden Sie hier: https://mia.phsz.ch/DPACK/BereichD</a:t>
            </a:r>
            <a:endParaRPr/>
          </a:p>
        </p:txBody>
      </p:sp>
      <p:sp>
        <p:nvSpPr>
          <p:cNvPr id="1751815885" name="Foliennummernplatzhalter 3"/>
          <p:cNvSpPr>
            <a:spLocks noGrp="1"/>
          </p:cNvSpPr>
          <p:nvPr>
            <p:ph type="sldNum" sz="quarter" idx="5"/>
          </p:nvPr>
        </p:nvSpPr>
        <p:spPr bwMode="auto"/>
        <p:txBody>
          <a:bodyPr/>
          <a:lstStyle/>
          <a:p>
            <a:pPr>
              <a:defRPr/>
            </a:pPr>
            <a:fld id="{456EA2B8-489A-2D46-9FF2-809674614F4E}" type="slidenum">
              <a:rPr lang="de-DE"/>
              <a:t>3</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920306520" name="Folienbildplatzhalter 1"/>
          <p:cNvSpPr>
            <a:spLocks noGrp="1" noRot="1" noChangeAspect="1"/>
          </p:cNvSpPr>
          <p:nvPr>
            <p:ph type="sldImg"/>
          </p:nvPr>
        </p:nvSpPr>
        <p:spPr bwMode="auto"/>
      </p:sp>
      <p:sp>
        <p:nvSpPr>
          <p:cNvPr id="629036549" name="Notizenplatzhalter 2"/>
          <p:cNvSpPr>
            <a:spLocks noGrp="1"/>
          </p:cNvSpPr>
          <p:nvPr>
            <p:ph type="body" idx="1"/>
          </p:nvPr>
        </p:nvSpPr>
        <p:spPr bwMode="auto"/>
        <p:txBody>
          <a:bodyPr/>
          <a:lstStyle/>
          <a:p>
            <a:pPr>
              <a:defRPr/>
            </a:pPr>
            <a:r>
              <a:rPr lang="de-DE"/>
              <a:t>Eine Erklärung zum Zusammenhang Dagstuhl-Dreieck und Digitalkompetenz von Lehrkräften finden Sie hier: https://mia.phsz.ch/DPACK/BereichD</a:t>
            </a:r>
            <a:endParaRPr/>
          </a:p>
        </p:txBody>
      </p:sp>
      <p:sp>
        <p:nvSpPr>
          <p:cNvPr id="1485057411" name="Foliennummernplatzhalter 3"/>
          <p:cNvSpPr>
            <a:spLocks noGrp="1"/>
          </p:cNvSpPr>
          <p:nvPr>
            <p:ph type="sldNum" sz="quarter" idx="5"/>
          </p:nvPr>
        </p:nvSpPr>
        <p:spPr bwMode="auto"/>
        <p:txBody>
          <a:bodyPr/>
          <a:lstStyle/>
          <a:p>
            <a:pPr>
              <a:defRPr/>
            </a:pPr>
            <a:fld id="{456EA2B8-489A-2D46-9FF2-809674614F4E}" type="slidenum">
              <a:rPr lang="de-DE"/>
              <a:t>4</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29843483" name="Folienbildplatzhalter 1"/>
          <p:cNvSpPr>
            <a:spLocks noGrp="1" noRot="1" noChangeAspect="1"/>
          </p:cNvSpPr>
          <p:nvPr>
            <p:ph type="sldImg"/>
          </p:nvPr>
        </p:nvSpPr>
        <p:spPr bwMode="auto"/>
      </p:sp>
      <p:sp>
        <p:nvSpPr>
          <p:cNvPr id="566394430" name="Notizenplatzhalter 2"/>
          <p:cNvSpPr>
            <a:spLocks noGrp="1"/>
          </p:cNvSpPr>
          <p:nvPr>
            <p:ph type="body" idx="1"/>
          </p:nvPr>
        </p:nvSpPr>
        <p:spPr bwMode="auto"/>
        <p:txBody>
          <a:bodyPr/>
          <a:lstStyle/>
          <a:p>
            <a:pPr>
              <a:defRPr/>
            </a:pPr>
            <a:r>
              <a:rPr lang="de-DE"/>
              <a:t>Hinweis:</a:t>
            </a:r>
            <a:endParaRPr/>
          </a:p>
          <a:p>
            <a:pPr>
              <a:defRPr/>
            </a:pPr>
            <a:r>
              <a:rPr lang="de-DE"/>
              <a:t>Betonen, dass es beim senseBox Lehr-Lernmaterial für Schüler*innen nicht nur darum geht, die senseBox einzusetzen. Es soll auch die technologische Perspektive des Dagstuhl-Dreiecks Berücksichtigung finden.</a:t>
            </a:r>
            <a:endParaRPr/>
          </a:p>
          <a:p>
            <a:pPr>
              <a:defRPr/>
            </a:pPr>
            <a:endParaRPr lang="de-DE"/>
          </a:p>
          <a:p>
            <a:pPr>
              <a:defRPr/>
            </a:pPr>
            <a:endParaRPr lang="de-DE"/>
          </a:p>
        </p:txBody>
      </p:sp>
      <p:sp>
        <p:nvSpPr>
          <p:cNvPr id="1142930795" name="Foliennummernplatzhalter 3"/>
          <p:cNvSpPr>
            <a:spLocks noGrp="1"/>
          </p:cNvSpPr>
          <p:nvPr>
            <p:ph type="sldNum" sz="quarter" idx="5"/>
          </p:nvPr>
        </p:nvSpPr>
        <p:spPr bwMode="auto"/>
        <p:txBody>
          <a:bodyPr/>
          <a:lstStyle/>
          <a:p>
            <a:pPr>
              <a:defRPr/>
            </a:pPr>
            <a:fld id="{456EA2B8-489A-2D46-9FF2-809674614F4E}" type="slidenum">
              <a:rPr lang="de-DE"/>
              <a:t>5</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726803986" name="Slide Image Placeholder 1"/>
          <p:cNvSpPr>
            <a:spLocks noGrp="1" noRot="1" noChangeAspect="1"/>
          </p:cNvSpPr>
          <p:nvPr>
            <p:ph type="sldImg"/>
          </p:nvPr>
        </p:nvSpPr>
        <p:spPr bwMode="auto"/>
      </p:sp>
      <p:sp>
        <p:nvSpPr>
          <p:cNvPr id="1147400522" name="Notes Placeholder 2"/>
          <p:cNvSpPr>
            <a:spLocks noGrp="1"/>
          </p:cNvSpPr>
          <p:nvPr>
            <p:ph type="body" idx="1"/>
          </p:nvPr>
        </p:nvSpPr>
        <p:spPr bwMode="auto"/>
        <p:txBody>
          <a:bodyPr/>
          <a:lstStyle/>
          <a:p>
            <a:pPr>
              <a:defRPr/>
            </a:pPr>
            <a:endParaRPr/>
          </a:p>
        </p:txBody>
      </p:sp>
      <p:sp>
        <p:nvSpPr>
          <p:cNvPr id="1569239415" name="Slide Number Placeholder 3"/>
          <p:cNvSpPr>
            <a:spLocks noGrp="1"/>
          </p:cNvSpPr>
          <p:nvPr>
            <p:ph type="sldNum" sz="quarter" idx="10"/>
          </p:nvPr>
        </p:nvSpPr>
        <p:spPr bwMode="auto"/>
        <p:txBody>
          <a:bodyPr/>
          <a:lstStyle/>
          <a:p>
            <a:pPr>
              <a:defRPr/>
            </a:pPr>
            <a:fld id="{FEF44ECD-D7A6-18DB-D402-E5C130E3DB42}" type="slidenum">
              <a:rP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33022894" name="Slide Image Placeholder 1"/>
          <p:cNvSpPr>
            <a:spLocks noGrp="1" noRot="1" noChangeAspect="1"/>
          </p:cNvSpPr>
          <p:nvPr>
            <p:ph type="sldImg"/>
          </p:nvPr>
        </p:nvSpPr>
        <p:spPr bwMode="auto"/>
      </p:sp>
      <p:sp>
        <p:nvSpPr>
          <p:cNvPr id="1526016797" name="Notes Placeholder 2"/>
          <p:cNvSpPr>
            <a:spLocks noGrp="1"/>
          </p:cNvSpPr>
          <p:nvPr>
            <p:ph type="body" idx="1"/>
          </p:nvPr>
        </p:nvSpPr>
        <p:spPr bwMode="auto"/>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Information: ab hier Autorenschaft: </a:t>
            </a:r>
            <a:r>
              <a:rPr lang="de-DE" b="0" i="0" u="none" strike="noStrike" dirty="0">
                <a:solidFill>
                  <a:srgbClr val="202334"/>
                </a:solidFill>
                <a:latin typeface="Kantumruy Pro"/>
              </a:rPr>
              <a:t>Helf, Philip, Leh</a:t>
            </a:r>
            <a:r>
              <a:rPr lang="de-DE" dirty="0">
                <a:solidFill>
                  <a:srgbClr val="202334"/>
                </a:solidFill>
                <a:latin typeface="Kantumruy Pro"/>
              </a:rPr>
              <a:t>r- und Forschungsgebiet Didaktik </a:t>
            </a:r>
            <a:r>
              <a:rPr lang="de-DE">
                <a:solidFill>
                  <a:srgbClr val="202334"/>
                </a:solidFill>
                <a:latin typeface="Kantumruy Pro"/>
              </a:rPr>
              <a:t>der Mathematik, </a:t>
            </a:r>
            <a:r>
              <a:rPr lang="de-DE" dirty="0">
                <a:solidFill>
                  <a:srgbClr val="202334"/>
                </a:solidFill>
                <a:latin typeface="Kantumruy Pro"/>
              </a:rPr>
              <a:t>RWTH Aachen University</a:t>
            </a:r>
            <a:endParaRPr lang="de-DE" b="0" i="0" u="none" strike="noStrike" dirty="0">
              <a:solidFill>
                <a:srgbClr val="202334"/>
              </a:solidFill>
              <a:latin typeface="Kantumruy Pro"/>
            </a:endParaRPr>
          </a:p>
          <a:p>
            <a:pPr>
              <a:defRPr/>
            </a:pPr>
            <a:endParaRPr lang="de-DE" dirty="0"/>
          </a:p>
          <a:p>
            <a:pPr>
              <a:defRPr/>
            </a:pPr>
            <a:endParaRPr dirty="0"/>
          </a:p>
        </p:txBody>
      </p:sp>
      <p:sp>
        <p:nvSpPr>
          <p:cNvPr id="786695809" name="Slide Number Placeholder 3"/>
          <p:cNvSpPr>
            <a:spLocks noGrp="1"/>
          </p:cNvSpPr>
          <p:nvPr>
            <p:ph type="sldNum" sz="quarter" idx="10"/>
          </p:nvPr>
        </p:nvSpPr>
        <p:spPr bwMode="auto"/>
        <p:txBody>
          <a:bodyPr/>
          <a:lstStyle/>
          <a:p>
            <a:pPr>
              <a:defRPr/>
            </a:pPr>
            <a:fld id="{563AC375-5FF2-F017-1546-753F41B43142}" type="slidenum">
              <a:rP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9425" y="1279525"/>
            <a:ext cx="6140450" cy="3454400"/>
          </a:xfrm>
        </p:spPr>
      </p:sp>
      <p:sp>
        <p:nvSpPr>
          <p:cNvPr id="3" name="Notizenplatzhalter 2"/>
          <p:cNvSpPr>
            <a:spLocks noGrp="1"/>
          </p:cNvSpPr>
          <p:nvPr>
            <p:ph type="body" idx="1"/>
          </p:nvPr>
        </p:nvSpPr>
        <p:spPr/>
        <p:txBody>
          <a:bodyPr/>
          <a:lstStyle/>
          <a:p>
            <a:r>
              <a:rPr lang="de-DE" dirty="0"/>
              <a:t>Fragen: Beschreibt die Diagramme. Wo ist der Anstieg am größten? Was erscheint realistisch?</a:t>
            </a:r>
          </a:p>
          <a:p>
            <a:endParaRPr lang="de-DE" dirty="0"/>
          </a:p>
          <a:p>
            <a:r>
              <a:rPr lang="de-DE" dirty="0"/>
              <a:t>Bildquelle: https://www.statistischebibliothek.de/mir/servlets/MCRFileNodeServlet/BWMonografie_derivate_00000082/8020_08001.pdf S. 12</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de-DE" sz="1000" b="0" i="0" u="none" strike="noStrike" cap="none" smtClean="0">
                <a:solidFill>
                  <a:schemeClr val="dk1"/>
                </a:solidFill>
                <a:latin typeface="Arial"/>
                <a:ea typeface="Arial"/>
                <a:cs typeface="Arial"/>
                <a:sym typeface="Arial"/>
              </a:rPr>
              <a:t>8</a:t>
            </a:fld>
            <a:endParaRPr lang="de-DE" sz="10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66751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9425" y="1279525"/>
            <a:ext cx="6140450" cy="3454400"/>
          </a:xfrm>
        </p:spPr>
      </p:sp>
      <p:sp>
        <p:nvSpPr>
          <p:cNvPr id="3" name="Notizenplatzhalter 2"/>
          <p:cNvSpPr>
            <a:spLocks noGrp="1"/>
          </p:cNvSpPr>
          <p:nvPr>
            <p:ph type="body" idx="1"/>
          </p:nvPr>
        </p:nvSpPr>
        <p:spPr/>
        <p:txBody>
          <a:bodyPr/>
          <a:lstStyle/>
          <a:p>
            <a:r>
              <a:rPr lang="de-DE" dirty="0"/>
              <a:t>Bildquellen: (Vorwissen der </a:t>
            </a:r>
            <a:r>
              <a:rPr lang="de-DE" dirty="0" err="1"/>
              <a:t>SuS</a:t>
            </a:r>
            <a:r>
              <a:rPr lang="de-DE" dirty="0"/>
              <a:t> aktivieren)</a:t>
            </a:r>
          </a:p>
          <a:p>
            <a:r>
              <a:rPr lang="de-DE" dirty="0"/>
              <a:t>https://pixabay.com/de/illustrations/graph-wachstum-diagramm-marketing-163712/</a:t>
            </a:r>
          </a:p>
          <a:p>
            <a:r>
              <a:rPr lang="de-DE" dirty="0"/>
              <a:t>https://pixabay.com/de/vectors/kreisdiagramm-diagramm-statistiken-149727/</a:t>
            </a:r>
          </a:p>
          <a:p>
            <a:r>
              <a:rPr lang="de-DE" dirty="0"/>
              <a:t>https://cdn.pixabay.com/photo/2015/05/15/01/48/computer-767776_1280.jpg</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de-DE" sz="1000" b="0" i="0" u="none" strike="noStrike" cap="none" smtClean="0">
                <a:solidFill>
                  <a:schemeClr val="dk1"/>
                </a:solidFill>
                <a:latin typeface="Arial"/>
                <a:ea typeface="Arial"/>
                <a:cs typeface="Arial"/>
                <a:sym typeface="Arial"/>
              </a:rPr>
              <a:t>9</a:t>
            </a:fld>
            <a:endParaRPr lang="de-DE" sz="10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4368603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8.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sv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userDrawn="1">
  <p:cSld name="Titelfolie">
    <p:spTree>
      <p:nvGrpSpPr>
        <p:cNvPr id="1" name=""/>
        <p:cNvGrpSpPr/>
        <p:nvPr/>
      </p:nvGrpSpPr>
      <p:grpSpPr bwMode="auto">
        <a:xfrm>
          <a:off x="0" y="0"/>
          <a:ext cx="0" cy="0"/>
          <a:chOff x="0" y="0"/>
          <a:chExt cx="0" cy="0"/>
        </a:xfrm>
      </p:grpSpPr>
      <p:pic>
        <p:nvPicPr>
          <p:cNvPr id="383788941" name="Grafik 19" descr="Ein Bild, das Grün enthält.&#10;&#10;Automatisch generierte Beschreibung"/>
          <p:cNvPicPr>
            <a:picLocks noChangeAspect="1"/>
          </p:cNvPicPr>
          <p:nvPr userDrawn="1"/>
        </p:nvPicPr>
        <p:blipFill>
          <a:blip r:embed="rId2"/>
          <a:stretch/>
        </p:blipFill>
        <p:spPr bwMode="auto">
          <a:xfrm>
            <a:off x="0" y="0"/>
            <a:ext cx="12188977" cy="5428499"/>
          </a:xfrm>
          <a:prstGeom prst="rect">
            <a:avLst/>
          </a:prstGeom>
        </p:spPr>
      </p:pic>
      <p:sp>
        <p:nvSpPr>
          <p:cNvPr id="1446222684" name="Titel 1"/>
          <p:cNvSpPr>
            <a:spLocks noGrp="1"/>
          </p:cNvSpPr>
          <p:nvPr>
            <p:ph type="ctrTitle" hasCustomPrompt="1"/>
          </p:nvPr>
        </p:nvSpPr>
        <p:spPr bwMode="auto">
          <a:xfrm>
            <a:off x="1328738" y="2187018"/>
            <a:ext cx="10303938" cy="2686639"/>
          </a:xfrm>
        </p:spPr>
        <p:txBody>
          <a:bodyPr anchor="t" anchorCtr="0"/>
          <a:lstStyle>
            <a:lvl1pPr algn="l">
              <a:lnSpc>
                <a:spcPts val="4800"/>
              </a:lnSpc>
              <a:defRPr sz="4000"/>
            </a:lvl1pPr>
          </a:lstStyle>
          <a:p>
            <a:pPr>
              <a:defRPr/>
            </a:pPr>
            <a:r>
              <a:rPr lang="de-DE"/>
              <a:t>Überschrift</a:t>
            </a:r>
            <a:endParaRPr/>
          </a:p>
        </p:txBody>
      </p:sp>
      <p:sp>
        <p:nvSpPr>
          <p:cNvPr id="1022257999" name="Untertitel 2"/>
          <p:cNvSpPr>
            <a:spLocks noGrp="1"/>
          </p:cNvSpPr>
          <p:nvPr>
            <p:ph type="subTitle" idx="1" hasCustomPrompt="1"/>
          </p:nvPr>
        </p:nvSpPr>
        <p:spPr bwMode="auto">
          <a:xfrm>
            <a:off x="1328738" y="1746015"/>
            <a:ext cx="1197646" cy="305252"/>
          </a:xfrm>
          <a:prstGeom prst="rect">
            <a:avLst/>
          </a:prstGeom>
          <a:solidFill>
            <a:schemeClr val="bg1"/>
          </a:solidFill>
        </p:spPr>
        <p:txBody>
          <a:bodyPr wrap="square" lIns="54000" tIns="43200" rIns="54000" bIns="43200" anchor="ctr" anchorCtr="0">
            <a:spAutoFit/>
          </a:bodyPr>
          <a:lstStyle>
            <a:lvl1pPr marL="0" indent="0" algn="l">
              <a:lnSpc>
                <a:spcPts val="1650"/>
              </a:lnSpc>
              <a:buNone/>
              <a:defRPr sz="1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de-DE"/>
              <a:t>Text</a:t>
            </a:r>
            <a:endParaRPr/>
          </a:p>
        </p:txBody>
      </p:sp>
      <p:pic>
        <p:nvPicPr>
          <p:cNvPr id="444759855" name="Grafik 8"/>
          <p:cNvPicPr>
            <a:picLocks noChangeAspect="1"/>
          </p:cNvPicPr>
          <p:nvPr userDrawn="1"/>
        </p:nvPicPr>
        <p:blipFill>
          <a:blip r:embed="rId3"/>
          <a:stretch/>
        </p:blipFill>
        <p:spPr bwMode="auto">
          <a:xfrm>
            <a:off x="9047162" y="572792"/>
            <a:ext cx="2455864" cy="567830"/>
          </a:xfrm>
          <a:prstGeom prst="rect">
            <a:avLst/>
          </a:prstGeom>
        </p:spPr>
      </p:pic>
      <p:pic>
        <p:nvPicPr>
          <p:cNvPr id="1267723484" name="Grafik 10"/>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145017" y="5848979"/>
            <a:ext cx="2661721" cy="527852"/>
          </a:xfrm>
          <a:prstGeom prst="rect">
            <a:avLst/>
          </a:prstGeom>
        </p:spPr>
      </p:pic>
      <p:pic>
        <p:nvPicPr>
          <p:cNvPr id="807450684" name="Grafik 16"/>
          <p:cNvPicPr>
            <a:picLocks noChangeAspect="1"/>
          </p:cNvPicPr>
          <p:nvPr userDrawn="1"/>
        </p:nvPicPr>
        <p:blipFill>
          <a:blip r:embed="rId6">
            <a:extLst>
              <a:ext uri="{96DAC541-7B7A-43D3-8B79-37D633B846F1}">
                <asvg:svgBlip xmlns:asvg="http://schemas.microsoft.com/office/drawing/2016/SVG/main" r:embed="rId7"/>
              </a:ext>
            </a:extLst>
          </a:blip>
          <a:stretch/>
        </p:blipFill>
        <p:spPr bwMode="auto">
          <a:xfrm>
            <a:off x="7525582" y="5949499"/>
            <a:ext cx="1662867" cy="373677"/>
          </a:xfrm>
          <a:prstGeom prst="rect">
            <a:avLst/>
          </a:prstGeom>
        </p:spPr>
      </p:pic>
      <p:pic>
        <p:nvPicPr>
          <p:cNvPr id="1156784827" name="Grafik 9" descr="Ein Bild, das Grafiken, Schrift, Symbol, Logo enthält.&#10;&#10;Automatisch generierte Beschreibung"/>
          <p:cNvPicPr>
            <a:picLocks noChangeAspect="1"/>
          </p:cNvPicPr>
          <p:nvPr userDrawn="1"/>
        </p:nvPicPr>
        <p:blipFill>
          <a:blip r:embed="rId8"/>
          <a:stretch/>
        </p:blipFill>
        <p:spPr bwMode="auto">
          <a:xfrm>
            <a:off x="3465608" y="5876361"/>
            <a:ext cx="707474" cy="519951"/>
          </a:xfrm>
          <a:prstGeom prst="rect">
            <a:avLst/>
          </a:prstGeom>
        </p:spPr>
      </p:pic>
      <p:pic>
        <p:nvPicPr>
          <p:cNvPr id="2036455745" name="Grafik 2"/>
          <p:cNvPicPr>
            <a:picLocks noChangeAspect="1"/>
          </p:cNvPicPr>
          <p:nvPr userDrawn="1"/>
        </p:nvPicPr>
        <p:blipFill>
          <a:blip r:embed="rId9"/>
          <a:stretch/>
        </p:blipFill>
        <p:spPr bwMode="auto">
          <a:xfrm>
            <a:off x="9979067" y="5660947"/>
            <a:ext cx="1763760" cy="950777"/>
          </a:xfrm>
          <a:prstGeom prst="rect">
            <a:avLst/>
          </a:prstGeom>
        </p:spPr>
      </p:pic>
      <p:pic>
        <p:nvPicPr>
          <p:cNvPr id="10" name="Grafik 9"/>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4878975" y="5834464"/>
            <a:ext cx="1940714" cy="603742"/>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Inhalt">
    <p:spTree>
      <p:nvGrpSpPr>
        <p:cNvPr id="1" name=""/>
        <p:cNvGrpSpPr/>
        <p:nvPr/>
      </p:nvGrpSpPr>
      <p:grpSpPr bwMode="auto">
        <a:xfrm>
          <a:off x="0" y="0"/>
          <a:ext cx="0" cy="0"/>
          <a:chOff x="0" y="0"/>
          <a:chExt cx="0" cy="0"/>
        </a:xfrm>
      </p:grpSpPr>
      <p:sp>
        <p:nvSpPr>
          <p:cNvPr id="921445024" name="Inhaltsplatzhalter 2"/>
          <p:cNvSpPr>
            <a:spLocks noGrp="1"/>
          </p:cNvSpPr>
          <p:nvPr>
            <p:ph idx="1" hasCustomPrompt="1"/>
          </p:nvPr>
        </p:nvSpPr>
        <p:spPr bwMode="auto"/>
        <p:txBody>
          <a:bodyPr/>
          <a:lstStyle/>
          <a:p>
            <a:pPr lvl="0">
              <a:defRPr/>
            </a:pPr>
            <a:r>
              <a:rPr lang="de-DE"/>
              <a:t>[Inhalte bitte hier einsetzen]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317373084" name="Datumsplatzhalter 3"/>
          <p:cNvSpPr>
            <a:spLocks noGrp="1"/>
          </p:cNvSpPr>
          <p:nvPr>
            <p:ph type="dt" sz="half" idx="10"/>
          </p:nvPr>
        </p:nvSpPr>
        <p:spPr bwMode="auto"/>
        <p:txBody>
          <a:bodyPr/>
          <a:lstStyle/>
          <a:p>
            <a:pPr>
              <a:defRPr/>
            </a:pPr>
            <a:fld id="{04332C04-FA70-43ED-87F9-402E2825CCBB}" type="datetimeFigureOut">
              <a:rPr lang="de-DE"/>
              <a:t>03.10.2025</a:t>
            </a:fld>
            <a:endParaRPr lang="de-DE"/>
          </a:p>
        </p:txBody>
      </p:sp>
      <p:sp>
        <p:nvSpPr>
          <p:cNvPr id="833989599" name="Fußzeilenplatzhalter 4"/>
          <p:cNvSpPr>
            <a:spLocks noGrp="1"/>
          </p:cNvSpPr>
          <p:nvPr>
            <p:ph type="ftr" sz="quarter" idx="11"/>
          </p:nvPr>
        </p:nvSpPr>
        <p:spPr bwMode="auto"/>
        <p:txBody>
          <a:bodyPr/>
          <a:lstStyle/>
          <a:p>
            <a:pPr>
              <a:defRPr/>
            </a:pPr>
            <a:endParaRPr lang="de-DE"/>
          </a:p>
        </p:txBody>
      </p:sp>
      <p:sp>
        <p:nvSpPr>
          <p:cNvPr id="995900055" name="Foliennummernplatzhalter 5"/>
          <p:cNvSpPr>
            <a:spLocks noGrp="1"/>
          </p:cNvSpPr>
          <p:nvPr>
            <p:ph type="sldNum" sz="quarter" idx="12"/>
          </p:nvPr>
        </p:nvSpPr>
        <p:spPr bwMode="auto"/>
        <p:txBody>
          <a:bodyPr/>
          <a:lstStyle/>
          <a:p>
            <a:pPr>
              <a:defRPr/>
            </a:pPr>
            <a:fld id="{8C61EB5E-53A7-4DEC-945D-5A8AF1014CBF}" type="slidenum">
              <a:rPr lang="de-DE"/>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Impressum">
    <p:spTree>
      <p:nvGrpSpPr>
        <p:cNvPr id="1" name=""/>
        <p:cNvGrpSpPr/>
        <p:nvPr/>
      </p:nvGrpSpPr>
      <p:grpSpPr bwMode="auto">
        <a:xfrm>
          <a:off x="0" y="0"/>
          <a:ext cx="0" cy="0"/>
          <a:chOff x="0" y="0"/>
          <a:chExt cx="0" cy="0"/>
        </a:xfrm>
      </p:grpSpPr>
      <p:sp>
        <p:nvSpPr>
          <p:cNvPr id="928939061" name="Inhaltsplatzhalter 2"/>
          <p:cNvSpPr>
            <a:spLocks noGrp="1"/>
          </p:cNvSpPr>
          <p:nvPr>
            <p:ph idx="1" hasCustomPrompt="1"/>
          </p:nvPr>
        </p:nvSpPr>
        <p:spPr bwMode="auto"/>
        <p:txBody>
          <a:bodyPr numCol="3" spcCol="90000"/>
          <a:lstStyle/>
          <a:p>
            <a:pPr lvl="0">
              <a:defRPr/>
            </a:pPr>
            <a:r>
              <a:rPr lang="de-DE"/>
              <a:t>[Inhalte bitte hier einsetzen]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719774315" name="Datumsplatzhalter 3"/>
          <p:cNvSpPr>
            <a:spLocks noGrp="1"/>
          </p:cNvSpPr>
          <p:nvPr>
            <p:ph type="dt" sz="half" idx="10"/>
          </p:nvPr>
        </p:nvSpPr>
        <p:spPr bwMode="auto"/>
        <p:txBody>
          <a:bodyPr/>
          <a:lstStyle/>
          <a:p>
            <a:pPr>
              <a:defRPr/>
            </a:pPr>
            <a:fld id="{04332C04-FA70-43ED-87F9-402E2825CCBB}" type="datetimeFigureOut">
              <a:rPr lang="de-DE"/>
              <a:t>03.10.2025</a:t>
            </a:fld>
            <a:endParaRPr lang="de-DE"/>
          </a:p>
        </p:txBody>
      </p:sp>
      <p:sp>
        <p:nvSpPr>
          <p:cNvPr id="246042394" name="Fußzeilenplatzhalter 4"/>
          <p:cNvSpPr>
            <a:spLocks noGrp="1"/>
          </p:cNvSpPr>
          <p:nvPr>
            <p:ph type="ftr" sz="quarter" idx="11"/>
          </p:nvPr>
        </p:nvSpPr>
        <p:spPr bwMode="auto"/>
        <p:txBody>
          <a:bodyPr/>
          <a:lstStyle/>
          <a:p>
            <a:pPr>
              <a:defRPr/>
            </a:pPr>
            <a:endParaRPr lang="de-DE"/>
          </a:p>
        </p:txBody>
      </p:sp>
      <p:sp>
        <p:nvSpPr>
          <p:cNvPr id="80366788" name="Foliennummernplatzhalter 5"/>
          <p:cNvSpPr>
            <a:spLocks noGrp="1"/>
          </p:cNvSpPr>
          <p:nvPr>
            <p:ph type="sldNum" sz="quarter" idx="12"/>
          </p:nvPr>
        </p:nvSpPr>
        <p:spPr bwMode="auto"/>
        <p:txBody>
          <a:bodyPr/>
          <a:lstStyle/>
          <a:p>
            <a:pPr>
              <a:defRPr/>
            </a:pPr>
            <a:fld id="{8C61EB5E-53A7-4DEC-945D-5A8AF1014CBF}" type="slidenum">
              <a:rPr lang="de-DE"/>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showMasterPhAnim="0" preserve="1" userDrawn="1">
  <p:cSld name="Schluss">
    <p:bg>
      <p:bgPr>
        <a:solidFill>
          <a:schemeClr val="accent1"/>
        </a:solidFill>
        <a:effectLst/>
      </p:bgPr>
    </p:bg>
    <p:spTree>
      <p:nvGrpSpPr>
        <p:cNvPr id="1" name=""/>
        <p:cNvGrpSpPr/>
        <p:nvPr/>
      </p:nvGrpSpPr>
      <p:grpSpPr bwMode="auto">
        <a:xfrm>
          <a:off x="0" y="0"/>
          <a:ext cx="0" cy="0"/>
          <a:chOff x="0" y="0"/>
          <a:chExt cx="0" cy="0"/>
        </a:xfrm>
      </p:grpSpPr>
      <p:sp>
        <p:nvSpPr>
          <p:cNvPr id="572742639" name="Datumsplatzhalter 3"/>
          <p:cNvSpPr>
            <a:spLocks noGrp="1"/>
          </p:cNvSpPr>
          <p:nvPr>
            <p:ph type="dt" sz="half" idx="10"/>
          </p:nvPr>
        </p:nvSpPr>
        <p:spPr bwMode="auto"/>
        <p:txBody>
          <a:bodyPr/>
          <a:lstStyle/>
          <a:p>
            <a:pPr>
              <a:defRPr/>
            </a:pPr>
            <a:fld id="{04332C04-FA70-43ED-87F9-402E2825CCBB}" type="datetimeFigureOut">
              <a:rPr lang="de-DE"/>
              <a:t>03.10.2025</a:t>
            </a:fld>
            <a:endParaRPr lang="de-DE"/>
          </a:p>
        </p:txBody>
      </p:sp>
      <p:sp>
        <p:nvSpPr>
          <p:cNvPr id="1045006337" name="Fußzeilenplatzhalter 4"/>
          <p:cNvSpPr>
            <a:spLocks noGrp="1"/>
          </p:cNvSpPr>
          <p:nvPr>
            <p:ph type="ftr" sz="quarter" idx="11"/>
          </p:nvPr>
        </p:nvSpPr>
        <p:spPr bwMode="auto"/>
        <p:txBody>
          <a:bodyPr/>
          <a:lstStyle/>
          <a:p>
            <a:pPr>
              <a:defRPr/>
            </a:pPr>
            <a:endParaRPr lang="de-DE"/>
          </a:p>
        </p:txBody>
      </p:sp>
      <p:sp>
        <p:nvSpPr>
          <p:cNvPr id="2146029872" name="Foliennummernplatzhalter 5"/>
          <p:cNvSpPr>
            <a:spLocks noGrp="1"/>
          </p:cNvSpPr>
          <p:nvPr>
            <p:ph type="sldNum" sz="quarter" idx="12"/>
          </p:nvPr>
        </p:nvSpPr>
        <p:spPr bwMode="auto"/>
        <p:txBody>
          <a:bodyPr/>
          <a:lstStyle/>
          <a:p>
            <a:pPr>
              <a:defRPr/>
            </a:pPr>
            <a:fld id="{8C61EB5E-53A7-4DEC-945D-5A8AF1014CBF}" type="slidenum">
              <a:rPr lang="de-DE"/>
              <a:t>‹Nr.›</a:t>
            </a:fld>
            <a:endParaRPr lang="de-DE"/>
          </a:p>
        </p:txBody>
      </p:sp>
      <p:sp>
        <p:nvSpPr>
          <p:cNvPr id="1774048699" name="Textplatzhalter 9"/>
          <p:cNvSpPr>
            <a:spLocks noGrp="1"/>
          </p:cNvSpPr>
          <p:nvPr>
            <p:ph type="body" sz="quarter" idx="13"/>
          </p:nvPr>
        </p:nvSpPr>
        <p:spPr bwMode="auto">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pic>
        <p:nvPicPr>
          <p:cNvPr id="1609449888" name="Grafik 10"/>
          <p:cNvPicPr>
            <a:picLocks noChangeAspect="1"/>
          </p:cNvPicPr>
          <p:nvPr userDrawn="1"/>
        </p:nvPicPr>
        <p:blipFill>
          <a:blip r:embed="rId2"/>
          <a:stretch/>
        </p:blipFill>
        <p:spPr bwMode="auto">
          <a:xfrm>
            <a:off x="9047162" y="572792"/>
            <a:ext cx="2455864" cy="567830"/>
          </a:xfrm>
          <a:prstGeom prst="rect">
            <a:avLst/>
          </a:prstGeom>
        </p:spPr>
      </p:pic>
      <p:sp>
        <p:nvSpPr>
          <p:cNvPr id="1676043984" name="Textplatzhalter 9"/>
          <p:cNvSpPr>
            <a:spLocks noGrp="1"/>
          </p:cNvSpPr>
          <p:nvPr>
            <p:ph type="body" sz="quarter" idx="14"/>
          </p:nvPr>
        </p:nvSpPr>
        <p:spPr bwMode="auto">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p:spTree>
      <p:nvGrpSpPr>
        <p:cNvPr id="1" name=""/>
        <p:cNvGrpSpPr/>
        <p:nvPr/>
      </p:nvGrpSpPr>
      <p:grpSpPr bwMode="auto">
        <a:xfrm>
          <a:off x="0" y="0"/>
          <a:ext cx="0" cy="0"/>
          <a:chOff x="0" y="0"/>
          <a:chExt cx="0" cy="0"/>
        </a:xfrm>
      </p:grpSpPr>
      <p:sp>
        <p:nvSpPr>
          <p:cNvPr id="1147632206" name="Titel 1"/>
          <p:cNvSpPr>
            <a:spLocks noGrp="1"/>
          </p:cNvSpPr>
          <p:nvPr>
            <p:ph type="title" hasCustomPrompt="1"/>
          </p:nvPr>
        </p:nvSpPr>
        <p:spPr bwMode="auto"/>
        <p:txBody>
          <a:bodyPr/>
          <a:lstStyle>
            <a:lvl1pPr>
              <a:defRPr/>
            </a:lvl1pPr>
          </a:lstStyle>
          <a:p>
            <a:pPr>
              <a:defRPr/>
            </a:pPr>
            <a:r>
              <a:rPr lang="de-DE"/>
              <a:t>Überschrift</a:t>
            </a:r>
            <a:endParaRPr/>
          </a:p>
        </p:txBody>
      </p:sp>
      <p:sp>
        <p:nvSpPr>
          <p:cNvPr id="318979456" name="Datumsplatzhalter 2"/>
          <p:cNvSpPr>
            <a:spLocks noGrp="1"/>
          </p:cNvSpPr>
          <p:nvPr>
            <p:ph type="dt" sz="half" idx="10"/>
          </p:nvPr>
        </p:nvSpPr>
        <p:spPr bwMode="auto"/>
        <p:txBody>
          <a:bodyPr/>
          <a:lstStyle/>
          <a:p>
            <a:pPr>
              <a:defRPr/>
            </a:pPr>
            <a:fld id="{04332C04-FA70-43ED-87F9-402E2825CCBB}" type="datetimeFigureOut">
              <a:rPr lang="de-DE"/>
              <a:t>03.10.2025</a:t>
            </a:fld>
            <a:endParaRPr lang="de-DE"/>
          </a:p>
        </p:txBody>
      </p:sp>
      <p:sp>
        <p:nvSpPr>
          <p:cNvPr id="1228935482" name="Fußzeilenplatzhalter 3"/>
          <p:cNvSpPr>
            <a:spLocks noGrp="1"/>
          </p:cNvSpPr>
          <p:nvPr>
            <p:ph type="ftr" sz="quarter" idx="11"/>
          </p:nvPr>
        </p:nvSpPr>
        <p:spPr bwMode="auto"/>
        <p:txBody>
          <a:bodyPr/>
          <a:lstStyle/>
          <a:p>
            <a:pPr>
              <a:defRPr/>
            </a:pPr>
            <a:endParaRPr lang="de-DE"/>
          </a:p>
        </p:txBody>
      </p:sp>
      <p:sp>
        <p:nvSpPr>
          <p:cNvPr id="824859475" name="Foliennummernplatzhalter 4"/>
          <p:cNvSpPr>
            <a:spLocks noGrp="1"/>
          </p:cNvSpPr>
          <p:nvPr>
            <p:ph type="sldNum" sz="quarter" idx="12"/>
          </p:nvPr>
        </p:nvSpPr>
        <p:spPr bwMode="auto"/>
        <p:txBody>
          <a:bodyPr/>
          <a:lstStyle/>
          <a:p>
            <a:pPr>
              <a:defRPr/>
            </a:pPr>
            <a:fld id="{8C61EB5E-53A7-4DEC-945D-5A8AF1014CBF}" type="slidenum">
              <a:rPr lang="de-DE"/>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sp>
        <p:nvSpPr>
          <p:cNvPr id="446004763" name="Datumsplatzhalter 1"/>
          <p:cNvSpPr>
            <a:spLocks noGrp="1"/>
          </p:cNvSpPr>
          <p:nvPr>
            <p:ph type="dt" sz="half" idx="10"/>
          </p:nvPr>
        </p:nvSpPr>
        <p:spPr bwMode="auto"/>
        <p:txBody>
          <a:bodyPr/>
          <a:lstStyle/>
          <a:p>
            <a:pPr>
              <a:defRPr/>
            </a:pPr>
            <a:fld id="{04332C04-FA70-43ED-87F9-402E2825CCBB}" type="datetimeFigureOut">
              <a:rPr lang="de-DE"/>
              <a:t>03.10.2025</a:t>
            </a:fld>
            <a:endParaRPr lang="de-DE"/>
          </a:p>
        </p:txBody>
      </p:sp>
      <p:sp>
        <p:nvSpPr>
          <p:cNvPr id="24180932" name="Fußzeilenplatzhalter 2"/>
          <p:cNvSpPr>
            <a:spLocks noGrp="1"/>
          </p:cNvSpPr>
          <p:nvPr>
            <p:ph type="ftr" sz="quarter" idx="11"/>
          </p:nvPr>
        </p:nvSpPr>
        <p:spPr bwMode="auto"/>
        <p:txBody>
          <a:bodyPr/>
          <a:lstStyle/>
          <a:p>
            <a:pPr>
              <a:defRPr/>
            </a:pPr>
            <a:endParaRPr lang="de-DE"/>
          </a:p>
        </p:txBody>
      </p:sp>
      <p:sp>
        <p:nvSpPr>
          <p:cNvPr id="1559813436" name="Foliennummernplatzhalter 3"/>
          <p:cNvSpPr>
            <a:spLocks noGrp="1"/>
          </p:cNvSpPr>
          <p:nvPr>
            <p:ph type="sldNum" sz="quarter" idx="12"/>
          </p:nvPr>
        </p:nvSpPr>
        <p:spPr bwMode="auto"/>
        <p:txBody>
          <a:bodyPr/>
          <a:lstStyle/>
          <a:p>
            <a:pPr>
              <a:defRPr/>
            </a:pPr>
            <a:fld id="{8C61EB5E-53A7-4DEC-945D-5A8AF1014CBF}" type="slidenum">
              <a:rPr lang="de-DE"/>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el und Inhalt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5038"/>
            <a:ext cx="10082212" cy="3456210"/>
          </a:xfrm>
        </p:spPr>
        <p:txBody>
          <a:bodyPr/>
          <a:lstStyle>
            <a:lvl1pPr>
              <a:spcBef>
                <a:spcPts val="1950"/>
              </a:spcBef>
              <a:defRPr/>
            </a:lvl1pPr>
            <a:lvl2pPr>
              <a:spcBef>
                <a:spcPts val="1575"/>
              </a:spcBef>
              <a:defRPr/>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lvl1pPr>
              <a:defRPr/>
            </a:lvl1pPr>
          </a:lstStyle>
          <a:p>
            <a:r>
              <a:rPr lang="de-DE" dirty="0"/>
              <a:t>28.08.2024</a:t>
            </a:r>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7" name="Fußzeilenplatzhalter 4">
            <a:extLst>
              <a:ext uri="{FF2B5EF4-FFF2-40B4-BE49-F238E27FC236}">
                <a16:creationId xmlns:a16="http://schemas.microsoft.com/office/drawing/2014/main" id="{8A62BF04-73EB-4DB2-8061-7803BC82A443}"/>
              </a:ext>
            </a:extLst>
          </p:cNvPr>
          <p:cNvSpPr>
            <a:spLocks noGrp="1"/>
          </p:cNvSpPr>
          <p:nvPr>
            <p:ph type="ftr" sz="quarter" idx="3"/>
          </p:nvPr>
        </p:nvSpPr>
        <p:spPr>
          <a:xfrm flipH="1">
            <a:off x="1991609" y="6497767"/>
            <a:ext cx="2311449" cy="153888"/>
          </a:xfrm>
          <a:prstGeom prst="rect">
            <a:avLst/>
          </a:prstGeom>
        </p:spPr>
        <p:txBody>
          <a:bodyPr vert="horz" wrap="square" lIns="0" tIns="0" rIns="0" bIns="0" rtlCol="0" anchor="ctr">
            <a:noAutofit/>
          </a:bodyPr>
          <a:lstStyle>
            <a:lvl1pPr algn="l">
              <a:defRPr sz="750" spc="53" baseline="0">
                <a:solidFill>
                  <a:schemeClr val="tx1"/>
                </a:solidFill>
              </a:defRPr>
            </a:lvl1pPr>
          </a:lstStyle>
          <a:p>
            <a:r>
              <a:rPr lang="de-DE" dirty="0"/>
              <a:t>Daten geschickt darstellen –Arbeitsmaterial von Philip Helf</a:t>
            </a:r>
          </a:p>
        </p:txBody>
      </p:sp>
    </p:spTree>
    <p:extLst>
      <p:ext uri="{BB962C8B-B14F-4D97-AF65-F5344CB8AC3E}">
        <p14:creationId xmlns:p14="http://schemas.microsoft.com/office/powerpoint/2010/main" val="847517320"/>
      </p:ext>
    </p:extLst>
  </p:cSld>
  <p:clrMapOvr>
    <a:masterClrMapping/>
  </p:clrMapOvr>
  <p:extLst>
    <p:ext uri="{DCECCB84-F9BA-43D5-87BE-67443E8EF086}">
      <p15:sldGuideLst xmlns:p15="http://schemas.microsoft.com/office/powerpoint/2012/main">
        <p15:guide id="1" orient="horz" pos="1389">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sv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bwMode="auto">
        <a:xfrm>
          <a:off x="0" y="0"/>
          <a:ext cx="0" cy="0"/>
          <a:chOff x="0" y="0"/>
          <a:chExt cx="0" cy="0"/>
        </a:xfrm>
      </p:grpSpPr>
      <p:pic>
        <p:nvPicPr>
          <p:cNvPr id="230501496" name="Grafik 13"/>
          <p:cNvPicPr>
            <a:picLocks noChangeAspect="1"/>
          </p:cNvPicPr>
          <p:nvPr userDrawn="1"/>
        </p:nvPicPr>
        <p:blipFill>
          <a:blip r:embed="rId9"/>
          <a:stretch/>
        </p:blipFill>
        <p:spPr bwMode="auto">
          <a:xfrm>
            <a:off x="0" y="0"/>
            <a:ext cx="12192000" cy="1438659"/>
          </a:xfrm>
          <a:prstGeom prst="rect">
            <a:avLst/>
          </a:prstGeom>
        </p:spPr>
      </p:pic>
      <p:sp>
        <p:nvSpPr>
          <p:cNvPr id="2013263692" name="Titelplatzhalter 1"/>
          <p:cNvSpPr>
            <a:spLocks noGrp="1"/>
          </p:cNvSpPr>
          <p:nvPr>
            <p:ph type="title"/>
          </p:nvPr>
        </p:nvSpPr>
        <p:spPr bwMode="auto">
          <a:xfrm>
            <a:off x="1329178" y="489262"/>
            <a:ext cx="7494311" cy="707944"/>
          </a:xfrm>
          <a:prstGeom prst="rect">
            <a:avLst/>
          </a:prstGeom>
        </p:spPr>
        <p:txBody>
          <a:bodyPr vert="horz" lIns="0" tIns="0" rIns="0" bIns="0" rtlCol="0" anchor="t" anchorCtr="0">
            <a:noAutofit/>
          </a:bodyPr>
          <a:lstStyle/>
          <a:p>
            <a:pPr>
              <a:defRPr/>
            </a:pPr>
            <a:r>
              <a:rPr lang="de-DE"/>
              <a:t>Überschrift</a:t>
            </a:r>
            <a:endParaRPr/>
          </a:p>
        </p:txBody>
      </p:sp>
      <p:sp>
        <p:nvSpPr>
          <p:cNvPr id="469036644" name="Textplatzhalter 2"/>
          <p:cNvSpPr>
            <a:spLocks noGrp="1"/>
          </p:cNvSpPr>
          <p:nvPr>
            <p:ph type="body" idx="1"/>
          </p:nvPr>
        </p:nvSpPr>
        <p:spPr bwMode="auto">
          <a:xfrm>
            <a:off x="1329178" y="1945195"/>
            <a:ext cx="9534084" cy="4244468"/>
          </a:xfrm>
          <a:prstGeom prst="rect">
            <a:avLst/>
          </a:prstGeom>
        </p:spPr>
        <p:txBody>
          <a:bodyPr vert="horz" lIns="0" tIns="0" rIns="0" bIns="0" rtlCol="0" anchor="t" anchorCtr="0">
            <a:noAutofit/>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112104702" name="Datumsplatzhalter 3"/>
          <p:cNvSpPr>
            <a:spLocks noGrp="1"/>
          </p:cNvSpPr>
          <p:nvPr>
            <p:ph type="dt" sz="half" idx="2"/>
          </p:nvPr>
        </p:nvSpPr>
        <p:spPr bwMode="auto">
          <a:xfrm>
            <a:off x="1328738" y="6440332"/>
            <a:ext cx="2252662" cy="166998"/>
          </a:xfrm>
          <a:prstGeom prst="rect">
            <a:avLst/>
          </a:prstGeom>
        </p:spPr>
        <p:txBody>
          <a:bodyPr vert="horz" lIns="0" tIns="0" rIns="0" bIns="0" rtlCol="0" anchor="t" anchorCtr="0">
            <a:noAutofit/>
          </a:bodyPr>
          <a:lstStyle>
            <a:lvl1pPr algn="l">
              <a:defRPr sz="1200">
                <a:solidFill>
                  <a:schemeClr val="bg2"/>
                </a:solidFill>
              </a:defRPr>
            </a:lvl1pPr>
          </a:lstStyle>
          <a:p>
            <a:pPr>
              <a:defRPr/>
            </a:pPr>
            <a:fld id="{04332C04-FA70-43ED-87F9-402E2825CCBB}" type="datetimeFigureOut">
              <a:rPr lang="de-DE"/>
              <a:t>03.10.2025</a:t>
            </a:fld>
            <a:endParaRPr lang="de-DE"/>
          </a:p>
        </p:txBody>
      </p:sp>
      <p:sp>
        <p:nvSpPr>
          <p:cNvPr id="982832818" name="Fußzeilenplatzhalter 4"/>
          <p:cNvSpPr>
            <a:spLocks noGrp="1"/>
          </p:cNvSpPr>
          <p:nvPr>
            <p:ph type="ftr" sz="quarter" idx="3"/>
          </p:nvPr>
        </p:nvSpPr>
        <p:spPr bwMode="auto">
          <a:xfrm>
            <a:off x="4038600" y="6440332"/>
            <a:ext cx="4114800" cy="166998"/>
          </a:xfrm>
          <a:prstGeom prst="rect">
            <a:avLst/>
          </a:prstGeom>
        </p:spPr>
        <p:txBody>
          <a:bodyPr vert="horz" lIns="0" tIns="0" rIns="0" bIns="0" rtlCol="0" anchor="t" anchorCtr="0">
            <a:noAutofit/>
          </a:bodyPr>
          <a:lstStyle>
            <a:lvl1pPr algn="ctr">
              <a:defRPr sz="1200">
                <a:solidFill>
                  <a:schemeClr val="bg2"/>
                </a:solidFill>
              </a:defRPr>
            </a:lvl1pPr>
          </a:lstStyle>
          <a:p>
            <a:pPr>
              <a:defRPr/>
            </a:pPr>
            <a:endParaRPr lang="de-DE"/>
          </a:p>
        </p:txBody>
      </p:sp>
      <p:sp>
        <p:nvSpPr>
          <p:cNvPr id="1493084446" name="Foliennummernplatzhalter 5"/>
          <p:cNvSpPr>
            <a:spLocks noGrp="1"/>
          </p:cNvSpPr>
          <p:nvPr>
            <p:ph type="sldNum" sz="quarter" idx="4"/>
          </p:nvPr>
        </p:nvSpPr>
        <p:spPr bwMode="auto">
          <a:xfrm>
            <a:off x="8610600" y="6440332"/>
            <a:ext cx="2252662" cy="166998"/>
          </a:xfrm>
          <a:prstGeom prst="rect">
            <a:avLst/>
          </a:prstGeom>
        </p:spPr>
        <p:txBody>
          <a:bodyPr vert="horz" lIns="0" tIns="0" rIns="0" bIns="0" rtlCol="0" anchor="t" anchorCtr="0">
            <a:noAutofit/>
          </a:bodyPr>
          <a:lstStyle>
            <a:lvl1pPr algn="r">
              <a:defRPr sz="1200">
                <a:solidFill>
                  <a:schemeClr val="bg2"/>
                </a:solidFill>
              </a:defRPr>
            </a:lvl1pPr>
          </a:lstStyle>
          <a:p>
            <a:pPr>
              <a:defRPr/>
            </a:pPr>
            <a:fld id="{8C61EB5E-53A7-4DEC-945D-5A8AF1014CBF}" type="slidenum">
              <a:rPr lang="de-DE"/>
              <a:t>‹Nr.›</a:t>
            </a:fld>
            <a:endParaRPr lang="de-DE"/>
          </a:p>
        </p:txBody>
      </p:sp>
      <p:pic>
        <p:nvPicPr>
          <p:cNvPr id="1115273971" name="Grafik 9"/>
          <p:cNvPicPr>
            <a:picLocks noChangeAspect="1"/>
          </p:cNvPicPr>
          <p:nvPr userDrawn="1"/>
        </p:nvPicPr>
        <p:blipFill>
          <a:blip r:embed="rId10">
            <a:extLst>
              <a:ext uri="{96DAC541-7B7A-43D3-8B79-37D633B846F1}">
                <asvg:svgBlip xmlns:asvg="http://schemas.microsoft.com/office/drawing/2016/SVG/main" r:embed="rId11"/>
              </a:ext>
            </a:extLst>
          </a:blip>
          <a:stretch/>
        </p:blipFill>
        <p:spPr bwMode="auto">
          <a:xfrm>
            <a:off x="9047162" y="572792"/>
            <a:ext cx="2455864" cy="567830"/>
          </a:xfrm>
          <a:prstGeom prst="rect">
            <a:avLst/>
          </a:prstGeom>
        </p:spPr>
      </p:pic>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p:titleStyle>
    <p:bodyStyle>
      <a:lvl1pPr marL="0" indent="0" algn="l" defTabSz="914400" rtl="0">
        <a:lnSpc>
          <a:spcPts val="1800"/>
        </a:lnSpc>
        <a:spcBef>
          <a:spcPts val="0"/>
        </a:spcBef>
        <a:buFontTx/>
        <a:buNone/>
        <a:defRPr sz="1500">
          <a:solidFill>
            <a:schemeClr val="bg2"/>
          </a:solidFill>
          <a:latin typeface="+mn-lt"/>
          <a:ea typeface="+mn-ea"/>
          <a:cs typeface="+mn-cs"/>
        </a:defRPr>
      </a:lvl1pPr>
      <a:lvl2pPr marL="0" indent="0" algn="l" defTabSz="914400" rtl="0">
        <a:lnSpc>
          <a:spcPts val="1800"/>
        </a:lnSpc>
        <a:spcBef>
          <a:spcPts val="0"/>
        </a:spcBef>
        <a:buFontTx/>
        <a:buNone/>
        <a:defRPr sz="1500">
          <a:solidFill>
            <a:schemeClr val="bg2"/>
          </a:solidFill>
          <a:latin typeface="Kantumruy Pro SemiBold"/>
          <a:ea typeface="+mn-ea"/>
          <a:cs typeface="Kantumruy Pro SemiBold"/>
        </a:defRPr>
      </a:lvl2pPr>
      <a:lvl3pPr marL="180000" indent="-180000" algn="l" defTabSz="914400" rtl="0">
        <a:lnSpc>
          <a:spcPts val="1800"/>
        </a:lnSpc>
        <a:spcBef>
          <a:spcPts val="500"/>
        </a:spcBef>
        <a:buFont typeface="Arial"/>
        <a:buChar char="•"/>
        <a:defRPr sz="1500">
          <a:solidFill>
            <a:schemeClr val="bg2"/>
          </a:solidFill>
          <a:latin typeface="+mn-lt"/>
          <a:ea typeface="+mn-ea"/>
          <a:cs typeface="+mn-cs"/>
        </a:defRPr>
      </a:lvl3pPr>
      <a:lvl4pPr marL="540000" indent="-180000" algn="l" defTabSz="914400" rtl="0">
        <a:lnSpc>
          <a:spcPts val="1800"/>
        </a:lnSpc>
        <a:spcBef>
          <a:spcPts val="500"/>
        </a:spcBef>
        <a:buFont typeface="Arial"/>
        <a:buChar char="•"/>
        <a:defRPr sz="1500">
          <a:solidFill>
            <a:schemeClr val="bg2"/>
          </a:solidFill>
          <a:latin typeface="+mn-lt"/>
          <a:ea typeface="+mn-ea"/>
          <a:cs typeface="+mn-cs"/>
        </a:defRPr>
      </a:lvl4pPr>
      <a:lvl5pPr marL="720000" indent="-180000" algn="l" defTabSz="914400" rtl="0">
        <a:lnSpc>
          <a:spcPts val="1800"/>
        </a:lnSpc>
        <a:spcBef>
          <a:spcPts val="500"/>
        </a:spcBef>
        <a:buFont typeface="Arial"/>
        <a:buChar char="•"/>
        <a:defRPr sz="1500">
          <a:solidFill>
            <a:schemeClr val="bg2"/>
          </a:solidFill>
          <a:latin typeface="+mn-lt"/>
          <a:ea typeface="+mn-ea"/>
          <a:cs typeface="+mn-cs"/>
        </a:defRPr>
      </a:lvl5pPr>
      <a:lvl6pPr marL="2514600" indent="-228600" algn="l" defTabSz="914400" rtl="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rtl="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rtl="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rtl="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rtl="0">
        <a:defRPr sz="1800">
          <a:solidFill>
            <a:schemeClr val="tx1"/>
          </a:solidFill>
          <a:latin typeface="+mn-lt"/>
          <a:ea typeface="+mn-ea"/>
          <a:cs typeface="+mn-cs"/>
        </a:defRPr>
      </a:lvl1pPr>
      <a:lvl2pPr marL="457200" algn="l" defTabSz="914400" rtl="0">
        <a:defRPr sz="1800">
          <a:solidFill>
            <a:schemeClr val="tx1"/>
          </a:solidFill>
          <a:latin typeface="+mn-lt"/>
          <a:ea typeface="+mn-ea"/>
          <a:cs typeface="+mn-cs"/>
        </a:defRPr>
      </a:lvl2pPr>
      <a:lvl3pPr marL="914400" algn="l" defTabSz="914400" rtl="0">
        <a:defRPr sz="1800">
          <a:solidFill>
            <a:schemeClr val="tx1"/>
          </a:solidFill>
          <a:latin typeface="+mn-lt"/>
          <a:ea typeface="+mn-ea"/>
          <a:cs typeface="+mn-cs"/>
        </a:defRPr>
      </a:lvl3pPr>
      <a:lvl4pPr marL="1371600" algn="l" defTabSz="914400" rtl="0">
        <a:defRPr sz="1800">
          <a:solidFill>
            <a:schemeClr val="tx1"/>
          </a:solidFill>
          <a:latin typeface="+mn-lt"/>
          <a:ea typeface="+mn-ea"/>
          <a:cs typeface="+mn-cs"/>
        </a:defRPr>
      </a:lvl4pPr>
      <a:lvl5pPr marL="1828800" algn="l" defTabSz="914400" rtl="0">
        <a:defRPr sz="1800">
          <a:solidFill>
            <a:schemeClr val="tx1"/>
          </a:solidFill>
          <a:latin typeface="+mn-lt"/>
          <a:ea typeface="+mn-ea"/>
          <a:cs typeface="+mn-cs"/>
        </a:defRPr>
      </a:lvl5pPr>
      <a:lvl6pPr marL="2286000" algn="l" defTabSz="914400" rtl="0">
        <a:defRPr sz="1800">
          <a:solidFill>
            <a:schemeClr val="tx1"/>
          </a:solidFill>
          <a:latin typeface="+mn-lt"/>
          <a:ea typeface="+mn-ea"/>
          <a:cs typeface="+mn-cs"/>
        </a:defRPr>
      </a:lvl6pPr>
      <a:lvl7pPr marL="2743200" algn="l" defTabSz="914400" rtl="0">
        <a:defRPr sz="1800">
          <a:solidFill>
            <a:schemeClr val="tx1"/>
          </a:solidFill>
          <a:latin typeface="+mn-lt"/>
          <a:ea typeface="+mn-ea"/>
          <a:cs typeface="+mn-cs"/>
        </a:defRPr>
      </a:lvl7pPr>
      <a:lvl8pPr marL="3200400" algn="l" defTabSz="914400" rtl="0">
        <a:defRPr sz="1800">
          <a:solidFill>
            <a:schemeClr val="tx1"/>
          </a:solidFill>
          <a:latin typeface="+mn-lt"/>
          <a:ea typeface="+mn-ea"/>
          <a:cs typeface="+mn-cs"/>
        </a:defRPr>
      </a:lvl8pPr>
      <a:lvl9pPr marL="3657600" algn="l" defTabSz="914400" rtl="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blockly.sensebox.de/"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https/d4mint.de/angebote-fuer-fortbildende/"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d4mint.de/angebote-fuer-fortbildend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statistischebibliothek.de/mir/servlets/MCRFileNodeServlet/BWMonografie_derivate_00000082/8020_08001.pdf"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903076877" name="Titel 1"/>
          <p:cNvSpPr>
            <a:spLocks noGrp="1"/>
          </p:cNvSpPr>
          <p:nvPr>
            <p:ph type="ctrTitle"/>
          </p:nvPr>
        </p:nvSpPr>
        <p:spPr bwMode="auto"/>
        <p:txBody>
          <a:bodyPr/>
          <a:lstStyle/>
          <a:p>
            <a:pPr>
              <a:defRPr/>
            </a:pPr>
            <a:r>
              <a:rPr lang="de-DE" dirty="0"/>
              <a:t>Daten geschickt darstellen…</a:t>
            </a:r>
            <a:br>
              <a:rPr lang="de-DE" dirty="0"/>
            </a:br>
            <a:r>
              <a:rPr lang="de-DE" dirty="0"/>
              <a:t>….mit der </a:t>
            </a:r>
            <a:r>
              <a:rPr lang="de-DE"/>
              <a:t>senseBox</a:t>
            </a:r>
            <a:endParaRPr lang="de-DE" dirty="0">
              <a:solidFill>
                <a:schemeClr val="accent6"/>
              </a:solidFill>
            </a:endParaRPr>
          </a:p>
        </p:txBody>
      </p:sp>
      <p:sp>
        <p:nvSpPr>
          <p:cNvPr id="1865156972" name="Untertitel 2"/>
          <p:cNvSpPr>
            <a:spLocks noGrp="1"/>
          </p:cNvSpPr>
          <p:nvPr>
            <p:ph type="subTitle" idx="1"/>
          </p:nvPr>
        </p:nvSpPr>
        <p:spPr bwMode="auto">
          <a:xfrm>
            <a:off x="1328737" y="1746015"/>
            <a:ext cx="6611614" cy="305252"/>
          </a:xfrm>
        </p:spPr>
        <p:txBody>
          <a:bodyPr/>
          <a:lstStyle/>
          <a:p>
            <a:pPr>
              <a:defRPr/>
            </a:pPr>
            <a:r>
              <a:rPr lang="de-DE" dirty="0"/>
              <a:t>MINT-Fächer mit Schwerpunkt auf Mathematik und Informatik</a:t>
            </a:r>
            <a:endParaRPr dirty="0"/>
          </a:p>
        </p:txBody>
      </p:sp>
      <p:sp>
        <p:nvSpPr>
          <p:cNvPr id="1555182073" name="Textfeld 4"/>
          <p:cNvSpPr txBox="1"/>
          <p:nvPr/>
        </p:nvSpPr>
        <p:spPr bwMode="auto">
          <a:xfrm>
            <a:off x="1351722" y="5963478"/>
            <a:ext cx="184731" cy="369332"/>
          </a:xfrm>
          <a:prstGeom prst="rect">
            <a:avLst/>
          </a:prstGeom>
          <a:noFill/>
        </p:spPr>
        <p:txBody>
          <a:bodyPr wrap="none" rtlCol="0">
            <a:spAutoFit/>
          </a:bodyPr>
          <a:lstStyle/>
          <a:p>
            <a:pPr>
              <a:defRPr/>
            </a:pPr>
            <a:endParaRPr lang="de-DE"/>
          </a:p>
        </p:txBody>
      </p:sp>
      <p:sp>
        <p:nvSpPr>
          <p:cNvPr id="580837762" name="Textfeld 5"/>
          <p:cNvSpPr txBox="1"/>
          <p:nvPr/>
        </p:nvSpPr>
        <p:spPr bwMode="auto">
          <a:xfrm>
            <a:off x="616226" y="6162261"/>
            <a:ext cx="184731" cy="369332"/>
          </a:xfrm>
          <a:prstGeom prst="rect">
            <a:avLst/>
          </a:prstGeom>
          <a:noFill/>
        </p:spPr>
        <p:txBody>
          <a:bodyPr wrap="none" rtlCol="0">
            <a:spAutoFit/>
          </a:bodyPr>
          <a:lstStyle/>
          <a:p>
            <a:pPr>
              <a:defRPr/>
            </a:pPr>
            <a:endParaRPr lang="de-DE"/>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A26316-FC25-475D-8808-E736CDDC388B}"/>
              </a:ext>
            </a:extLst>
          </p:cNvPr>
          <p:cNvSpPr>
            <a:spLocks noGrp="1"/>
          </p:cNvSpPr>
          <p:nvPr>
            <p:ph type="title"/>
          </p:nvPr>
        </p:nvSpPr>
        <p:spPr>
          <a:xfrm>
            <a:off x="685712" y="488808"/>
            <a:ext cx="7494311" cy="707944"/>
          </a:xfrm>
        </p:spPr>
        <p:txBody>
          <a:bodyPr/>
          <a:lstStyle/>
          <a:p>
            <a:r>
              <a:rPr lang="de-DE" sz="2800" dirty="0"/>
              <a:t>Warum werden überhaupt Diagramme oder grafische Darstellungen von Daten verwendet?</a:t>
            </a:r>
          </a:p>
        </p:txBody>
      </p:sp>
      <p:sp>
        <p:nvSpPr>
          <p:cNvPr id="3" name="Textplatzhalter 2">
            <a:extLst>
              <a:ext uri="{FF2B5EF4-FFF2-40B4-BE49-F238E27FC236}">
                <a16:creationId xmlns:a16="http://schemas.microsoft.com/office/drawing/2014/main" id="{BCE0992B-630D-40F4-8508-0A65AA785AD5}"/>
              </a:ext>
            </a:extLst>
          </p:cNvPr>
          <p:cNvSpPr>
            <a:spLocks noGrp="1"/>
          </p:cNvSpPr>
          <p:nvPr>
            <p:ph type="body" sz="quarter" idx="13"/>
          </p:nvPr>
        </p:nvSpPr>
        <p:spPr/>
        <p:txBody>
          <a:bodyPr/>
          <a:lstStyle/>
          <a:p>
            <a:pPr>
              <a:defRPr/>
            </a:pPr>
            <a:r>
              <a:rPr lang="de-DE" dirty="0"/>
              <a:t>Vermeintlich leichte Lesbarkeit</a:t>
            </a:r>
          </a:p>
          <a:p>
            <a:pPr lvl="1">
              <a:defRPr/>
            </a:pPr>
            <a:r>
              <a:rPr lang="de-DE" dirty="0"/>
              <a:t>Daten werden z.T. erst Lesbar durch grafische Darstellungen</a:t>
            </a:r>
          </a:p>
          <a:p>
            <a:pPr lvl="1">
              <a:defRPr/>
            </a:pPr>
            <a:r>
              <a:rPr lang="de-DE" dirty="0"/>
              <a:t>Diagramme leichter lesbar als Tabellen</a:t>
            </a:r>
          </a:p>
          <a:p>
            <a:pPr>
              <a:defRPr/>
            </a:pPr>
            <a:r>
              <a:rPr lang="de-DE" dirty="0" err="1"/>
              <a:t>Erkennbarmachung</a:t>
            </a:r>
            <a:r>
              <a:rPr lang="de-DE" dirty="0"/>
              <a:t> von Tendenzen</a:t>
            </a:r>
          </a:p>
          <a:p>
            <a:pPr lvl="1">
              <a:defRPr/>
            </a:pPr>
            <a:r>
              <a:rPr lang="de-DE" dirty="0"/>
              <a:t>Wetter, Konzerne..</a:t>
            </a:r>
          </a:p>
          <a:p>
            <a:pPr>
              <a:defRPr/>
            </a:pPr>
            <a:r>
              <a:rPr lang="de-DE" dirty="0" err="1"/>
              <a:t>Erkennbarmachung</a:t>
            </a:r>
            <a:r>
              <a:rPr lang="de-DE" dirty="0"/>
              <a:t> von Abhängigkeiten verschiedener Variablen</a:t>
            </a:r>
          </a:p>
          <a:p>
            <a:pPr marL="271463" lvl="1" indent="-271463" defTabSz="685800">
              <a:lnSpc>
                <a:spcPct val="114000"/>
              </a:lnSpc>
              <a:buFont typeface="Kantumruy Pro" pitchFamily="2" charset="0"/>
              <a:buChar char="—"/>
              <a:defRPr/>
            </a:pPr>
            <a:r>
              <a:rPr lang="de-DE" sz="1350" kern="1200" spc="23" dirty="0">
                <a:solidFill>
                  <a:prstClr val="black"/>
                </a:solidFill>
                <a:latin typeface="Kantumruy Pro"/>
                <a:cs typeface="+mn-cs"/>
              </a:rPr>
              <a:t>Temperatur von Zeit, Größe von Alter…</a:t>
            </a:r>
            <a:endParaRPr lang="de-DE" dirty="0"/>
          </a:p>
          <a:p>
            <a:pPr>
              <a:defRPr/>
            </a:pPr>
            <a:r>
              <a:rPr lang="de-DE" dirty="0"/>
              <a:t>Reduzierung auf wichtige Aspekte</a:t>
            </a:r>
          </a:p>
          <a:p>
            <a:pPr lvl="1">
              <a:defRPr/>
            </a:pPr>
            <a:r>
              <a:rPr lang="de-DE" dirty="0"/>
              <a:t>Prozentzahl und Partei, Zeit und Temperatur, Alter und Größe…</a:t>
            </a:r>
          </a:p>
          <a:p>
            <a:endParaRPr lang="de-DE" dirty="0"/>
          </a:p>
        </p:txBody>
      </p:sp>
      <p:sp>
        <p:nvSpPr>
          <p:cNvPr id="5" name="Fußzeilenplatzhalter 4">
            <a:extLst>
              <a:ext uri="{FF2B5EF4-FFF2-40B4-BE49-F238E27FC236}">
                <a16:creationId xmlns:a16="http://schemas.microsoft.com/office/drawing/2014/main" id="{82D2BFE2-D434-4654-BA1D-E3B15009B550}"/>
              </a:ext>
            </a:extLst>
          </p:cNvPr>
          <p:cNvSpPr>
            <a:spLocks noGrp="1"/>
          </p:cNvSpPr>
          <p:nvPr>
            <p:ph type="ftr" sz="quarter" idx="3"/>
          </p:nvPr>
        </p:nvSpPr>
        <p:spPr>
          <a:xfrm flipH="1">
            <a:off x="3017707" y="6497767"/>
            <a:ext cx="1733587" cy="153888"/>
          </a:xfrm>
        </p:spPr>
        <p:txBody>
          <a:bodyPr/>
          <a:lstStyle/>
          <a:p>
            <a:r>
              <a:rPr lang="de-DE"/>
              <a:t>Daten geschickt darstellen</a:t>
            </a:r>
            <a:endParaRPr lang="de-DE" dirty="0"/>
          </a:p>
        </p:txBody>
      </p:sp>
      <p:sp>
        <p:nvSpPr>
          <p:cNvPr id="6" name="Foliennummernplatzhalter 5">
            <a:extLst>
              <a:ext uri="{FF2B5EF4-FFF2-40B4-BE49-F238E27FC236}">
                <a16:creationId xmlns:a16="http://schemas.microsoft.com/office/drawing/2014/main" id="{48693D7D-D91A-42B1-B5BB-3822E9C9212D}"/>
              </a:ext>
            </a:extLst>
          </p:cNvPr>
          <p:cNvSpPr>
            <a:spLocks noGrp="1"/>
          </p:cNvSpPr>
          <p:nvPr>
            <p:ph type="sldNum" sz="quarter" idx="16"/>
          </p:nvPr>
        </p:nvSpPr>
        <p:spPr/>
        <p:txBody>
          <a:bodyPr/>
          <a:lstStyle/>
          <a:p>
            <a:r>
              <a:rPr lang="de-DE"/>
              <a:t>Seite </a:t>
            </a:r>
            <a:fld id="{CE6CAF4D-DD0D-4F34-9F3A-F974D54A280A}" type="slidenum">
              <a:rPr lang="de-DE" smtClean="0"/>
              <a:pPr/>
              <a:t>10</a:t>
            </a:fld>
            <a:endParaRPr lang="de-DE" dirty="0"/>
          </a:p>
        </p:txBody>
      </p:sp>
    </p:spTree>
    <p:extLst>
      <p:ext uri="{BB962C8B-B14F-4D97-AF65-F5344CB8AC3E}">
        <p14:creationId xmlns:p14="http://schemas.microsoft.com/office/powerpoint/2010/main" val="28019797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7EBE59-CAFA-4048-9B6C-A0001FB9D62D}"/>
              </a:ext>
            </a:extLst>
          </p:cNvPr>
          <p:cNvSpPr>
            <a:spLocks noGrp="1"/>
          </p:cNvSpPr>
          <p:nvPr>
            <p:ph type="title"/>
          </p:nvPr>
        </p:nvSpPr>
        <p:spPr/>
        <p:txBody>
          <a:bodyPr/>
          <a:lstStyle/>
          <a:p>
            <a:r>
              <a:rPr lang="de-DE" dirty="0"/>
              <a:t>Was machen wir heute?</a:t>
            </a:r>
          </a:p>
        </p:txBody>
      </p:sp>
      <p:sp>
        <p:nvSpPr>
          <p:cNvPr id="3" name="Textplatzhalter 2">
            <a:extLst>
              <a:ext uri="{FF2B5EF4-FFF2-40B4-BE49-F238E27FC236}">
                <a16:creationId xmlns:a16="http://schemas.microsoft.com/office/drawing/2014/main" id="{7885DF61-70DE-4C5A-B95C-4915744CD6B5}"/>
              </a:ext>
            </a:extLst>
          </p:cNvPr>
          <p:cNvSpPr>
            <a:spLocks noGrp="1"/>
          </p:cNvSpPr>
          <p:nvPr>
            <p:ph type="body" sz="quarter" idx="13"/>
          </p:nvPr>
        </p:nvSpPr>
        <p:spPr/>
        <p:txBody>
          <a:bodyPr/>
          <a:lstStyle/>
          <a:p>
            <a:pPr marL="285750" indent="-285750">
              <a:buFont typeface="Arial" panose="020B0604020202020204" pitchFamily="34" charset="0"/>
              <a:buChar char="•"/>
              <a:defRPr/>
            </a:pPr>
            <a:r>
              <a:rPr lang="de-DE" dirty="0"/>
              <a:t>Gleiche Daten verschiedene Diagramme? </a:t>
            </a:r>
          </a:p>
          <a:p>
            <a:pPr marL="285750" indent="-285750">
              <a:buFont typeface="Arial" panose="020B0604020202020204" pitchFamily="34" charset="0"/>
              <a:buChar char="•"/>
              <a:defRPr/>
            </a:pPr>
            <a:r>
              <a:rPr lang="de-DE" dirty="0"/>
              <a:t>Gründe für Diagramme</a:t>
            </a:r>
          </a:p>
          <a:p>
            <a:pPr marL="285750" indent="-285750">
              <a:buFont typeface="Arial" panose="020B0604020202020204" pitchFamily="34" charset="0"/>
              <a:buChar char="•"/>
              <a:defRPr/>
            </a:pPr>
            <a:r>
              <a:rPr lang="de-DE" dirty="0"/>
              <a:t>Mit der </a:t>
            </a:r>
            <a:r>
              <a:rPr lang="de-DE" dirty="0" err="1"/>
              <a:t>senseBox</a:t>
            </a:r>
            <a:r>
              <a:rPr lang="de-DE" dirty="0"/>
              <a:t> Temperaturen messen…</a:t>
            </a:r>
          </a:p>
          <a:p>
            <a:pPr marL="285750" indent="-285750">
              <a:buFont typeface="Arial" panose="020B0604020202020204" pitchFamily="34" charset="0"/>
              <a:buChar char="•"/>
              <a:defRPr/>
            </a:pPr>
            <a:r>
              <a:rPr lang="de-DE" dirty="0"/>
              <a:t>… und geschickt darstellen</a:t>
            </a:r>
          </a:p>
          <a:p>
            <a:endParaRPr lang="de-DE" dirty="0"/>
          </a:p>
        </p:txBody>
      </p:sp>
      <p:sp>
        <p:nvSpPr>
          <p:cNvPr id="5" name="Fußzeilenplatzhalter 4">
            <a:extLst>
              <a:ext uri="{FF2B5EF4-FFF2-40B4-BE49-F238E27FC236}">
                <a16:creationId xmlns:a16="http://schemas.microsoft.com/office/drawing/2014/main" id="{176FB488-BB9B-47B2-AEDB-E25E53D97F4A}"/>
              </a:ext>
            </a:extLst>
          </p:cNvPr>
          <p:cNvSpPr>
            <a:spLocks noGrp="1"/>
          </p:cNvSpPr>
          <p:nvPr>
            <p:ph type="ftr" sz="quarter" idx="3"/>
          </p:nvPr>
        </p:nvSpPr>
        <p:spPr>
          <a:xfrm flipH="1">
            <a:off x="3017707" y="6497767"/>
            <a:ext cx="1733587" cy="153888"/>
          </a:xfrm>
        </p:spPr>
        <p:txBody>
          <a:bodyPr/>
          <a:lstStyle/>
          <a:p>
            <a:r>
              <a:rPr lang="de-DE"/>
              <a:t>Daten geschickt darstellen</a:t>
            </a:r>
            <a:endParaRPr lang="de-DE" dirty="0"/>
          </a:p>
        </p:txBody>
      </p:sp>
      <p:sp>
        <p:nvSpPr>
          <p:cNvPr id="6" name="Foliennummernplatzhalter 5">
            <a:extLst>
              <a:ext uri="{FF2B5EF4-FFF2-40B4-BE49-F238E27FC236}">
                <a16:creationId xmlns:a16="http://schemas.microsoft.com/office/drawing/2014/main" id="{1DD69AEF-BFA2-470C-9591-C7EC9EE0F15D}"/>
              </a:ext>
            </a:extLst>
          </p:cNvPr>
          <p:cNvSpPr>
            <a:spLocks noGrp="1"/>
          </p:cNvSpPr>
          <p:nvPr>
            <p:ph type="sldNum" sz="quarter" idx="16"/>
          </p:nvPr>
        </p:nvSpPr>
        <p:spPr/>
        <p:txBody>
          <a:bodyPr/>
          <a:lstStyle/>
          <a:p>
            <a:r>
              <a:rPr lang="de-DE"/>
              <a:t>Seite </a:t>
            </a:r>
            <a:fld id="{CE6CAF4D-DD0D-4F34-9F3A-F974D54A280A}" type="slidenum">
              <a:rPr lang="de-DE" smtClean="0"/>
              <a:pPr/>
              <a:t>11</a:t>
            </a:fld>
            <a:endParaRPr lang="de-DE" dirty="0"/>
          </a:p>
        </p:txBody>
      </p:sp>
    </p:spTree>
    <p:extLst>
      <p:ext uri="{BB962C8B-B14F-4D97-AF65-F5344CB8AC3E}">
        <p14:creationId xmlns:p14="http://schemas.microsoft.com/office/powerpoint/2010/main" val="40775235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40784419"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Blockly-Plattform</a:t>
            </a:r>
            <a:endParaRPr/>
          </a:p>
        </p:txBody>
      </p:sp>
      <p:sp>
        <p:nvSpPr>
          <p:cNvPr id="1562422925" name="Rechteck 3"/>
          <p:cNvSpPr/>
          <p:nvPr/>
        </p:nvSpPr>
        <p:spPr bwMode="auto">
          <a:xfrm>
            <a:off x="550863" y="1628800"/>
            <a:ext cx="2966902" cy="646331"/>
          </a:xfrm>
          <a:prstGeom prst="rect">
            <a:avLst/>
          </a:prstGeom>
        </p:spPr>
        <p:txBody>
          <a:bodyPr wrap="none">
            <a:spAutoFit/>
          </a:bodyPr>
          <a:lstStyle/>
          <a:p>
            <a:pPr>
              <a:defRPr/>
            </a:pPr>
            <a:r>
              <a:rPr lang="de-DE" u="sng">
                <a:hlinkClick r:id="rId3" tooltip="https://blockly.sensebox.de/"/>
              </a:rPr>
              <a:t>https://blockly.sensebox.de/</a:t>
            </a:r>
            <a:r>
              <a:rPr lang="de-DE" u="sng"/>
              <a:t> </a:t>
            </a:r>
            <a:endParaRPr lang="de-DE"/>
          </a:p>
          <a:p>
            <a:pPr>
              <a:defRPr/>
            </a:pPr>
            <a:endParaRPr lang="de-DE"/>
          </a:p>
        </p:txBody>
      </p:sp>
      <p:pic>
        <p:nvPicPr>
          <p:cNvPr id="1088436115" name="Grafik 4"/>
          <p:cNvPicPr>
            <a:picLocks noChangeAspect="1"/>
          </p:cNvPicPr>
          <p:nvPr/>
        </p:nvPicPr>
        <p:blipFill>
          <a:blip r:embed="rId4"/>
          <a:stretch/>
        </p:blipFill>
        <p:spPr bwMode="auto">
          <a:xfrm>
            <a:off x="4457700" y="2448621"/>
            <a:ext cx="3276600" cy="32766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85741219" name="Titel 1"/>
          <p:cNvSpPr txBox="1"/>
          <p:nvPr/>
        </p:nvSpPr>
        <p:spPr bwMode="auto">
          <a:xfrm>
            <a:off x="524247" y="1772816"/>
            <a:ext cx="10796587" cy="4104456"/>
          </a:xfrm>
          <a:prstGeom prst="rect">
            <a:avLst/>
          </a:prstGeom>
        </p:spPr>
        <p:txBody>
          <a:bodyPr vert="horz" lIns="0" tIns="0" rIns="0" bIns="0" rtlCol="0" anchor="t">
            <a:noAutofit/>
          </a:bodyPr>
          <a:lstStyle>
            <a:lvl1pPr algn="l" defTabSz="914400">
              <a:lnSpc>
                <a:spcPct val="100000"/>
              </a:lnSpc>
              <a:spcBef>
                <a:spcPts val="0"/>
              </a:spcBef>
              <a:buNone/>
              <a:defRPr sz="8300" spc="0">
                <a:solidFill>
                  <a:schemeClr val="tx1"/>
                </a:solidFill>
                <a:latin typeface="+mn-lt"/>
                <a:ea typeface="+mj-ea"/>
                <a:cs typeface="+mj-cs"/>
              </a:defRPr>
            </a:lvl1pPr>
          </a:lstStyle>
          <a:p>
            <a:pPr marL="0" marR="0" lvl="0" indent="0" algn="l" defTabSz="914400">
              <a:lnSpc>
                <a:spcPct val="100000"/>
              </a:lnSpc>
              <a:spcBef>
                <a:spcPts val="0"/>
              </a:spcBef>
              <a:spcAft>
                <a:spcPts val="0"/>
              </a:spcAft>
              <a:buClrTx/>
              <a:buSzTx/>
              <a:buFontTx/>
              <a:buNone/>
              <a:defRPr/>
            </a:pPr>
            <a:r>
              <a:rPr lang="de-DE" sz="8300" b="0" i="0" u="none" strike="noStrike" cap="none" spc="0">
                <a:ln>
                  <a:noFill/>
                </a:ln>
                <a:solidFill>
                  <a:sysClr val="windowText" lastClr="000000"/>
                </a:solidFill>
                <a:latin typeface="Fira Sans"/>
                <a:cs typeface="Arial"/>
              </a:rPr>
              <a:t>Arbeitsphase</a:t>
            </a:r>
            <a:endParaRPr/>
          </a:p>
        </p:txBody>
      </p:sp>
      <p:sp>
        <p:nvSpPr>
          <p:cNvPr id="2105111444" name="Textplatzhalter 2"/>
          <p:cNvSpPr txBox="1"/>
          <p:nvPr/>
        </p:nvSpPr>
        <p:spPr bwMode="auto">
          <a:xfrm>
            <a:off x="524247" y="0"/>
            <a:ext cx="2095798" cy="1287809"/>
          </a:xfrm>
          <a:prstGeom prst="rect">
            <a:avLst/>
          </a:prstGeom>
        </p:spPr>
        <p:txBody>
          <a:bodyPr vert="horz" lIns="0" tIns="0" rIns="0" bIns="0" rtlCol="0" anchor="t">
            <a:noAutofit/>
          </a:bodyPr>
          <a:lstStyle>
            <a:lvl1pPr marL="0" indent="0" algn="l" defTabSz="914400">
              <a:lnSpc>
                <a:spcPct val="113999"/>
              </a:lnSpc>
              <a:spcBef>
                <a:spcPts val="1200"/>
              </a:spcBef>
              <a:buFont typeface="Arial"/>
              <a:buNone/>
              <a:defRPr lang="de-DE" sz="8300" spc="30">
                <a:solidFill>
                  <a:schemeClr val="tx1"/>
                </a:solidFill>
                <a:latin typeface="+mn-lt"/>
                <a:ea typeface="+mj-ea"/>
                <a:cs typeface="+mj-cs"/>
              </a:defRPr>
            </a:lvl1pPr>
            <a:lvl2pPr marL="457200" indent="0" algn="l" defTabSz="914400">
              <a:lnSpc>
                <a:spcPct val="113999"/>
              </a:lnSpc>
              <a:spcBef>
                <a:spcPts val="500"/>
              </a:spcBef>
              <a:buFont typeface="Kantumruy Pro"/>
              <a:buNone/>
              <a:defRPr sz="2000" spc="30">
                <a:solidFill>
                  <a:schemeClr val="tx1">
                    <a:tint val="75000"/>
                  </a:schemeClr>
                </a:solidFill>
                <a:latin typeface="Fira Sans"/>
                <a:ea typeface="+mn-ea"/>
                <a:cs typeface="+mn-cs"/>
              </a:defRPr>
            </a:lvl2pPr>
            <a:lvl3pPr marL="914400" indent="0" algn="l" defTabSz="914400">
              <a:lnSpc>
                <a:spcPct val="113999"/>
              </a:lnSpc>
              <a:spcBef>
                <a:spcPts val="500"/>
              </a:spcBef>
              <a:buFont typeface="Arial"/>
              <a:buNone/>
              <a:defRPr sz="1800" spc="30">
                <a:solidFill>
                  <a:schemeClr val="tx1">
                    <a:tint val="75000"/>
                  </a:schemeClr>
                </a:solidFill>
                <a:latin typeface="Fira Sans"/>
                <a:ea typeface="+mn-ea"/>
                <a:cs typeface="+mn-cs"/>
              </a:defRPr>
            </a:lvl3pPr>
            <a:lvl4pPr marL="1371600" indent="0" algn="l" defTabSz="914400">
              <a:lnSpc>
                <a:spcPct val="113999"/>
              </a:lnSpc>
              <a:spcBef>
                <a:spcPts val="500"/>
              </a:spcBef>
              <a:buFont typeface="Symbol"/>
              <a:buNone/>
              <a:defRPr sz="1600" spc="30">
                <a:solidFill>
                  <a:schemeClr val="tx1">
                    <a:tint val="75000"/>
                  </a:schemeClr>
                </a:solidFill>
                <a:latin typeface="Fira Sans"/>
                <a:ea typeface="+mn-ea"/>
                <a:cs typeface="+mn-cs"/>
              </a:defRPr>
            </a:lvl4pPr>
            <a:lvl5pPr marL="1828800" indent="0" algn="l" defTabSz="914400">
              <a:lnSpc>
                <a:spcPct val="113999"/>
              </a:lnSpc>
              <a:spcBef>
                <a:spcPts val="500"/>
              </a:spcBef>
              <a:buFont typeface="Arial"/>
              <a:buNone/>
              <a:defRPr sz="1600" spc="30">
                <a:solidFill>
                  <a:schemeClr val="tx1">
                    <a:tint val="75000"/>
                  </a:schemeClr>
                </a:solidFill>
                <a:latin typeface="Fira Sans"/>
                <a:ea typeface="+mn-ea"/>
                <a:cs typeface="+mn-cs"/>
              </a:defRPr>
            </a:lvl5pPr>
            <a:lvl6pPr marL="2286000" indent="0" algn="l" defTabSz="914400">
              <a:lnSpc>
                <a:spcPct val="90000"/>
              </a:lnSpc>
              <a:spcBef>
                <a:spcPts val="500"/>
              </a:spcBef>
              <a:buFont typeface="Arial"/>
              <a:buNone/>
              <a:defRPr sz="1600">
                <a:solidFill>
                  <a:schemeClr val="tx1">
                    <a:tint val="75000"/>
                  </a:schemeClr>
                </a:solidFill>
                <a:latin typeface="+mn-lt"/>
                <a:ea typeface="+mn-ea"/>
                <a:cs typeface="+mn-cs"/>
              </a:defRPr>
            </a:lvl6pPr>
            <a:lvl7pPr marL="2743200" indent="0" algn="l" defTabSz="914400">
              <a:lnSpc>
                <a:spcPct val="90000"/>
              </a:lnSpc>
              <a:spcBef>
                <a:spcPts val="500"/>
              </a:spcBef>
              <a:buFont typeface="Arial"/>
              <a:buNone/>
              <a:defRPr sz="1600">
                <a:solidFill>
                  <a:schemeClr val="tx1">
                    <a:tint val="75000"/>
                  </a:schemeClr>
                </a:solidFill>
                <a:latin typeface="+mn-lt"/>
                <a:ea typeface="+mn-ea"/>
                <a:cs typeface="+mn-cs"/>
              </a:defRPr>
            </a:lvl7pPr>
            <a:lvl8pPr marL="3200400" indent="0" algn="l" defTabSz="914400">
              <a:lnSpc>
                <a:spcPct val="90000"/>
              </a:lnSpc>
              <a:spcBef>
                <a:spcPts val="500"/>
              </a:spcBef>
              <a:buFont typeface="Arial"/>
              <a:buNone/>
              <a:defRPr sz="1600">
                <a:solidFill>
                  <a:schemeClr val="tx1">
                    <a:tint val="75000"/>
                  </a:schemeClr>
                </a:solidFill>
                <a:latin typeface="+mn-lt"/>
                <a:ea typeface="+mn-ea"/>
                <a:cs typeface="+mn-cs"/>
              </a:defRPr>
            </a:lvl8pPr>
            <a:lvl9pPr marL="3657600" indent="0" algn="l" defTabSz="914400">
              <a:lnSpc>
                <a:spcPct val="90000"/>
              </a:lnSpc>
              <a:spcBef>
                <a:spcPts val="500"/>
              </a:spcBef>
              <a:buFont typeface="Arial"/>
              <a:buNone/>
              <a:defRPr sz="1600">
                <a:solidFill>
                  <a:schemeClr val="tx1">
                    <a:tint val="75000"/>
                  </a:schemeClr>
                </a:solidFill>
                <a:latin typeface="+mn-lt"/>
                <a:ea typeface="+mn-ea"/>
                <a:cs typeface="+mn-cs"/>
              </a:defRPr>
            </a:lvl9pPr>
          </a:lstStyle>
          <a:p>
            <a:pPr marL="0" marR="0" lvl="0" indent="0" algn="l" defTabSz="914400">
              <a:lnSpc>
                <a:spcPct val="113999"/>
              </a:lnSpc>
              <a:spcBef>
                <a:spcPts val="1200"/>
              </a:spcBef>
              <a:spcAft>
                <a:spcPts val="0"/>
              </a:spcAft>
              <a:buClrTx/>
              <a:buSzTx/>
              <a:buFont typeface="Arial"/>
              <a:buNone/>
              <a:defRPr/>
            </a:pPr>
            <a:r>
              <a:rPr lang="de-DE" sz="8300" b="0" i="0" u="none" strike="noStrike" cap="none" spc="30" dirty="0">
                <a:ln>
                  <a:noFill/>
                </a:ln>
                <a:solidFill>
                  <a:sysClr val="windowText" lastClr="000000"/>
                </a:solidFill>
                <a:latin typeface="Fira Sans"/>
                <a:cs typeface="Arial"/>
              </a:rPr>
              <a:t>2.</a:t>
            </a: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69132963" name="Titel 1"/>
          <p:cNvSpPr txBox="1"/>
          <p:nvPr/>
        </p:nvSpPr>
        <p:spPr bwMode="auto">
          <a:xfrm>
            <a:off x="524247" y="1772816"/>
            <a:ext cx="10796587" cy="4104456"/>
          </a:xfrm>
          <a:prstGeom prst="rect">
            <a:avLst/>
          </a:prstGeom>
        </p:spPr>
        <p:txBody>
          <a:bodyPr vert="horz" lIns="0" tIns="0" rIns="0" bIns="0" rtlCol="0" anchor="t">
            <a:noAutofit/>
          </a:bodyPr>
          <a:lstStyle>
            <a:lvl1pPr algn="l" defTabSz="914400">
              <a:lnSpc>
                <a:spcPct val="100000"/>
              </a:lnSpc>
              <a:spcBef>
                <a:spcPts val="0"/>
              </a:spcBef>
              <a:buNone/>
              <a:defRPr sz="8300" spc="0">
                <a:solidFill>
                  <a:schemeClr val="tx1"/>
                </a:solidFill>
                <a:latin typeface="+mn-lt"/>
                <a:ea typeface="+mj-ea"/>
                <a:cs typeface="+mj-cs"/>
              </a:defRPr>
            </a:lvl1pPr>
          </a:lstStyle>
          <a:p>
            <a:pPr marL="0" marR="0" lvl="0" indent="0" algn="l" defTabSz="914400">
              <a:lnSpc>
                <a:spcPct val="100000"/>
              </a:lnSpc>
              <a:spcBef>
                <a:spcPts val="0"/>
              </a:spcBef>
              <a:spcAft>
                <a:spcPts val="0"/>
              </a:spcAft>
              <a:buClrTx/>
              <a:buSzTx/>
              <a:buFontTx/>
              <a:buNone/>
              <a:defRPr/>
            </a:pPr>
            <a:r>
              <a:rPr lang="de-DE" sz="8300" b="0" i="0" u="none" strike="noStrike" cap="none" spc="0">
                <a:ln>
                  <a:noFill/>
                </a:ln>
                <a:solidFill>
                  <a:prstClr val="black"/>
                </a:solidFill>
                <a:latin typeface="Fira Sans"/>
                <a:cs typeface="Arial"/>
              </a:rPr>
              <a:t>Diskussion</a:t>
            </a:r>
            <a:endParaRPr lang="de-DE" sz="8300" b="0" i="0" u="none" strike="noStrike" cap="none" spc="0">
              <a:ln>
                <a:noFill/>
              </a:ln>
              <a:solidFill>
                <a:sysClr val="windowText" lastClr="000000"/>
              </a:solidFill>
              <a:latin typeface="Fira Sans"/>
              <a:cs typeface="Arial"/>
            </a:endParaRPr>
          </a:p>
        </p:txBody>
      </p:sp>
      <p:sp>
        <p:nvSpPr>
          <p:cNvPr id="735827371" name="Textplatzhalter 2"/>
          <p:cNvSpPr txBox="1"/>
          <p:nvPr/>
        </p:nvSpPr>
        <p:spPr bwMode="auto">
          <a:xfrm>
            <a:off x="524247" y="0"/>
            <a:ext cx="2095798" cy="1287809"/>
          </a:xfrm>
          <a:prstGeom prst="rect">
            <a:avLst/>
          </a:prstGeom>
        </p:spPr>
        <p:txBody>
          <a:bodyPr vert="horz" lIns="0" tIns="0" rIns="0" bIns="0" rtlCol="0" anchor="t">
            <a:noAutofit/>
          </a:bodyPr>
          <a:lstStyle>
            <a:lvl1pPr marL="0" indent="0" algn="l" defTabSz="914400">
              <a:lnSpc>
                <a:spcPct val="113999"/>
              </a:lnSpc>
              <a:spcBef>
                <a:spcPts val="1200"/>
              </a:spcBef>
              <a:buFont typeface="Arial"/>
              <a:buNone/>
              <a:defRPr lang="de-DE" sz="8300" spc="30">
                <a:solidFill>
                  <a:schemeClr val="tx1"/>
                </a:solidFill>
                <a:latin typeface="+mn-lt"/>
                <a:ea typeface="+mj-ea"/>
                <a:cs typeface="+mj-cs"/>
              </a:defRPr>
            </a:lvl1pPr>
            <a:lvl2pPr marL="457200" indent="0" algn="l" defTabSz="914400">
              <a:lnSpc>
                <a:spcPct val="113999"/>
              </a:lnSpc>
              <a:spcBef>
                <a:spcPts val="500"/>
              </a:spcBef>
              <a:buFont typeface="Kantumruy Pro"/>
              <a:buNone/>
              <a:defRPr sz="2000" spc="30">
                <a:solidFill>
                  <a:schemeClr val="tx1">
                    <a:tint val="75000"/>
                  </a:schemeClr>
                </a:solidFill>
                <a:latin typeface="Fira Sans"/>
                <a:ea typeface="+mn-ea"/>
                <a:cs typeface="+mn-cs"/>
              </a:defRPr>
            </a:lvl2pPr>
            <a:lvl3pPr marL="914400" indent="0" algn="l" defTabSz="914400">
              <a:lnSpc>
                <a:spcPct val="113999"/>
              </a:lnSpc>
              <a:spcBef>
                <a:spcPts val="500"/>
              </a:spcBef>
              <a:buFont typeface="Arial"/>
              <a:buNone/>
              <a:defRPr sz="1800" spc="30">
                <a:solidFill>
                  <a:schemeClr val="tx1">
                    <a:tint val="75000"/>
                  </a:schemeClr>
                </a:solidFill>
                <a:latin typeface="Fira Sans"/>
                <a:ea typeface="+mn-ea"/>
                <a:cs typeface="+mn-cs"/>
              </a:defRPr>
            </a:lvl3pPr>
            <a:lvl4pPr marL="1371600" indent="0" algn="l" defTabSz="914400">
              <a:lnSpc>
                <a:spcPct val="113999"/>
              </a:lnSpc>
              <a:spcBef>
                <a:spcPts val="500"/>
              </a:spcBef>
              <a:buFont typeface="Symbol"/>
              <a:buNone/>
              <a:defRPr sz="1600" spc="30">
                <a:solidFill>
                  <a:schemeClr val="tx1">
                    <a:tint val="75000"/>
                  </a:schemeClr>
                </a:solidFill>
                <a:latin typeface="Fira Sans"/>
                <a:ea typeface="+mn-ea"/>
                <a:cs typeface="+mn-cs"/>
              </a:defRPr>
            </a:lvl4pPr>
            <a:lvl5pPr marL="1828800" indent="0" algn="l" defTabSz="914400">
              <a:lnSpc>
                <a:spcPct val="113999"/>
              </a:lnSpc>
              <a:spcBef>
                <a:spcPts val="500"/>
              </a:spcBef>
              <a:buFont typeface="Arial"/>
              <a:buNone/>
              <a:defRPr sz="1600" spc="30">
                <a:solidFill>
                  <a:schemeClr val="tx1">
                    <a:tint val="75000"/>
                  </a:schemeClr>
                </a:solidFill>
                <a:latin typeface="Fira Sans"/>
                <a:ea typeface="+mn-ea"/>
                <a:cs typeface="+mn-cs"/>
              </a:defRPr>
            </a:lvl5pPr>
            <a:lvl6pPr marL="2286000" indent="0" algn="l" defTabSz="914400">
              <a:lnSpc>
                <a:spcPct val="90000"/>
              </a:lnSpc>
              <a:spcBef>
                <a:spcPts val="500"/>
              </a:spcBef>
              <a:buFont typeface="Arial"/>
              <a:buNone/>
              <a:defRPr sz="1600">
                <a:solidFill>
                  <a:schemeClr val="tx1">
                    <a:tint val="75000"/>
                  </a:schemeClr>
                </a:solidFill>
                <a:latin typeface="+mn-lt"/>
                <a:ea typeface="+mn-ea"/>
                <a:cs typeface="+mn-cs"/>
              </a:defRPr>
            </a:lvl6pPr>
            <a:lvl7pPr marL="2743200" indent="0" algn="l" defTabSz="914400">
              <a:lnSpc>
                <a:spcPct val="90000"/>
              </a:lnSpc>
              <a:spcBef>
                <a:spcPts val="500"/>
              </a:spcBef>
              <a:buFont typeface="Arial"/>
              <a:buNone/>
              <a:defRPr sz="1600">
                <a:solidFill>
                  <a:schemeClr val="tx1">
                    <a:tint val="75000"/>
                  </a:schemeClr>
                </a:solidFill>
                <a:latin typeface="+mn-lt"/>
                <a:ea typeface="+mn-ea"/>
                <a:cs typeface="+mn-cs"/>
              </a:defRPr>
            </a:lvl7pPr>
            <a:lvl8pPr marL="3200400" indent="0" algn="l" defTabSz="914400">
              <a:lnSpc>
                <a:spcPct val="90000"/>
              </a:lnSpc>
              <a:spcBef>
                <a:spcPts val="500"/>
              </a:spcBef>
              <a:buFont typeface="Arial"/>
              <a:buNone/>
              <a:defRPr sz="1600">
                <a:solidFill>
                  <a:schemeClr val="tx1">
                    <a:tint val="75000"/>
                  </a:schemeClr>
                </a:solidFill>
                <a:latin typeface="+mn-lt"/>
                <a:ea typeface="+mn-ea"/>
                <a:cs typeface="+mn-cs"/>
              </a:defRPr>
            </a:lvl8pPr>
            <a:lvl9pPr marL="3657600" indent="0" algn="l" defTabSz="914400">
              <a:lnSpc>
                <a:spcPct val="90000"/>
              </a:lnSpc>
              <a:spcBef>
                <a:spcPts val="500"/>
              </a:spcBef>
              <a:buFont typeface="Arial"/>
              <a:buNone/>
              <a:defRPr sz="1600">
                <a:solidFill>
                  <a:schemeClr val="tx1">
                    <a:tint val="75000"/>
                  </a:schemeClr>
                </a:solidFill>
                <a:latin typeface="+mn-lt"/>
                <a:ea typeface="+mn-ea"/>
                <a:cs typeface="+mn-cs"/>
              </a:defRPr>
            </a:lvl9pPr>
          </a:lstStyle>
          <a:p>
            <a:pPr marL="0" marR="0" lvl="0" indent="0" algn="l" defTabSz="914400">
              <a:lnSpc>
                <a:spcPct val="113999"/>
              </a:lnSpc>
              <a:spcBef>
                <a:spcPts val="1200"/>
              </a:spcBef>
              <a:spcAft>
                <a:spcPts val="0"/>
              </a:spcAft>
              <a:buClrTx/>
              <a:buSzTx/>
              <a:buFont typeface="Arial"/>
              <a:buNone/>
              <a:defRPr/>
            </a:pPr>
            <a:r>
              <a:rPr lang="de-DE" sz="8300" b="0" i="0" u="none" strike="noStrike" cap="none" spc="30">
                <a:ln>
                  <a:noFill/>
                </a:ln>
                <a:solidFill>
                  <a:sysClr val="windowText" lastClr="000000"/>
                </a:solidFill>
                <a:latin typeface="Fira Sans"/>
                <a:cs typeface="Arial"/>
              </a:rPr>
              <a:t>3.</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206895406" name="Inhaltsplatzhalter 1"/>
          <p:cNvSpPr>
            <a:spLocks noGrp="1"/>
          </p:cNvSpPr>
          <p:nvPr>
            <p:ph idx="1"/>
          </p:nvPr>
        </p:nvSpPr>
        <p:spPr bwMode="auto"/>
        <p:txBody>
          <a:bodyPr/>
          <a:lstStyle/>
          <a:p>
            <a:pPr>
              <a:defRPr/>
            </a:pPr>
            <a:r>
              <a:rPr lang="de-DE" sz="1600">
                <a:latin typeface="Calibri"/>
                <a:ea typeface="Calibri"/>
                <a:cs typeface="Times New Roman"/>
              </a:rPr>
              <a:t>Döbeli Honegger, Beat 2021: Covid-19 und die digitale Transformation in der Schweizer Lehrerinnen- und Lehrerbildung. In: Beiträge zur Lehrerinnen- und Lehrerbildung, 39. Jg., H. 3, S. 311. https://beat.doebe.li/publications/2021-beat-doebeli-honegger-bzl.pdf, 15.05.2024.</a:t>
            </a:r>
            <a:endParaRPr/>
          </a:p>
          <a:p>
            <a:pPr>
              <a:defRPr/>
            </a:pPr>
            <a:endParaRPr lang="de-DE" sz="1600">
              <a:latin typeface="Calibri"/>
              <a:ea typeface="Calibri"/>
              <a:cs typeface="Times New Roman"/>
            </a:endParaRPr>
          </a:p>
          <a:p>
            <a:pPr>
              <a:defRPr/>
            </a:pPr>
            <a:r>
              <a:rPr lang="de-DE" sz="1600">
                <a:solidFill>
                  <a:srgbClr val="333333"/>
                </a:solidFill>
              </a:rPr>
              <a:t>Thyssen, C. &amp; Jerger, D.-S. (2023). Atmen Pflanzen auch nachts? Unterricht Biologie, 47(487), 44–45.</a:t>
            </a:r>
            <a:endParaRPr lang="de-DE" sz="2800"/>
          </a:p>
          <a:p>
            <a:pPr>
              <a:defRPr/>
            </a:pPr>
            <a:endParaRPr lang="de-DE" sz="1600">
              <a:latin typeface="Calibri"/>
              <a:ea typeface="Calibri"/>
              <a:cs typeface="Times New Roman"/>
            </a:endParaRPr>
          </a:p>
          <a:p>
            <a:pPr>
              <a:defRPr/>
            </a:pPr>
            <a:endParaRPr lang="de-DE"/>
          </a:p>
        </p:txBody>
      </p:sp>
      <p:sp>
        <p:nvSpPr>
          <p:cNvPr id="174662839" name="Titel 1"/>
          <p:cNvSpPr txBox="1"/>
          <p:nvPr/>
        </p:nvSpPr>
        <p:spPr bwMode="auto">
          <a:xfrm>
            <a:off x="569342" y="206932"/>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Literatur</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80177725" name="Inhaltsplatzhalter 1"/>
          <p:cNvSpPr>
            <a:spLocks noGrp="1"/>
          </p:cNvSpPr>
          <p:nvPr>
            <p:ph idx="1"/>
          </p:nvPr>
        </p:nvSpPr>
        <p:spPr bwMode="auto">
          <a:xfrm>
            <a:off x="1329178" y="1945194"/>
            <a:ext cx="9530910" cy="3499642"/>
          </a:xfrm>
        </p:spPr>
        <p:txBody>
          <a:bodyPr/>
          <a:lstStyle/>
          <a:p>
            <a:pPr lvl="1">
              <a:defRPr/>
            </a:pPr>
            <a:r>
              <a:rPr lang="de-DE" dirty="0"/>
              <a:t>Erschienen im</a:t>
            </a:r>
            <a:endParaRPr dirty="0"/>
          </a:p>
          <a:p>
            <a:pPr>
              <a:defRPr/>
            </a:pPr>
            <a:r>
              <a:rPr lang="de-DE" dirty="0"/>
              <a:t>Kompetenzverbund </a:t>
            </a:r>
            <a:r>
              <a:rPr lang="de-DE" dirty="0" err="1"/>
              <a:t>lernen:digital</a:t>
            </a:r>
            <a:endParaRPr dirty="0"/>
          </a:p>
          <a:p>
            <a:pPr>
              <a:defRPr/>
            </a:pPr>
            <a:r>
              <a:rPr lang="de-DE" dirty="0"/>
              <a:t>Marlene-Dietrich-Allee 16,</a:t>
            </a:r>
            <a:br>
              <a:rPr lang="de-DE" dirty="0"/>
            </a:br>
            <a:r>
              <a:rPr lang="de-DE" dirty="0"/>
              <a:t>14482 Potsdam</a:t>
            </a:r>
            <a:endParaRPr dirty="0"/>
          </a:p>
          <a:p>
            <a:pPr>
              <a:defRPr/>
            </a:pPr>
            <a:r>
              <a:rPr lang="de-DE" dirty="0"/>
              <a:t>Tel: 0331-977-256362</a:t>
            </a:r>
            <a:endParaRPr dirty="0"/>
          </a:p>
          <a:p>
            <a:pPr>
              <a:defRPr/>
            </a:pPr>
            <a:r>
              <a:rPr lang="de-DE" dirty="0"/>
              <a:t>E-Mail: </a:t>
            </a:r>
            <a:r>
              <a:rPr lang="de-DE" dirty="0" err="1"/>
              <a:t>geschaeftsstelle@lernen.digital</a:t>
            </a:r>
            <a:endParaRPr dirty="0"/>
          </a:p>
          <a:p>
            <a:pPr>
              <a:defRPr/>
            </a:pPr>
            <a:endParaRPr lang="de-DE" dirty="0"/>
          </a:p>
          <a:p>
            <a:pPr lvl="1">
              <a:defRPr/>
            </a:pPr>
            <a:r>
              <a:rPr lang="de-DE" dirty="0"/>
              <a:t>Projektverbund</a:t>
            </a:r>
            <a:endParaRPr dirty="0"/>
          </a:p>
          <a:p>
            <a:pPr>
              <a:defRPr/>
            </a:pPr>
            <a:r>
              <a:rPr lang="de-DE" dirty="0"/>
              <a:t>D4MINT</a:t>
            </a:r>
            <a:br>
              <a:rPr lang="de-DE" dirty="0"/>
            </a:br>
            <a:endParaRPr lang="de-DE" dirty="0"/>
          </a:p>
          <a:p>
            <a:pPr lvl="1">
              <a:defRPr/>
            </a:pPr>
            <a:r>
              <a:rPr lang="de-DE" dirty="0"/>
              <a:t>Datum der Erstveröffentlichung</a:t>
            </a:r>
            <a:endParaRPr dirty="0"/>
          </a:p>
          <a:p>
            <a:pPr>
              <a:defRPr/>
            </a:pPr>
            <a:r>
              <a:rPr lang="de-DE" dirty="0"/>
              <a:t>30.09.2025</a:t>
            </a:r>
            <a:endParaRPr dirty="0"/>
          </a:p>
          <a:p>
            <a:pPr>
              <a:defRPr/>
            </a:pPr>
            <a:endParaRPr lang="de-DE" dirty="0"/>
          </a:p>
          <a:p>
            <a:pPr>
              <a:defRPr/>
            </a:pPr>
            <a:endParaRPr lang="de-DE" dirty="0"/>
          </a:p>
          <a:p>
            <a:pPr>
              <a:defRPr/>
            </a:pPr>
            <a:endParaRPr lang="de-DE" dirty="0"/>
          </a:p>
          <a:p>
            <a:pPr>
              <a:defRPr/>
            </a:pPr>
            <a:endParaRPr lang="de-DE" dirty="0"/>
          </a:p>
          <a:p>
            <a:pPr>
              <a:defRPr/>
            </a:pPr>
            <a:endParaRPr lang="de-DE" dirty="0"/>
          </a:p>
          <a:p>
            <a:pPr>
              <a:defRPr/>
            </a:pPr>
            <a:br>
              <a:rPr lang="de-DE" dirty="0"/>
            </a:br>
            <a:endParaRPr lang="de-DE" dirty="0"/>
          </a:p>
          <a:p>
            <a:pPr>
              <a:defRPr/>
            </a:pPr>
            <a:endParaRPr lang="de-DE" dirty="0"/>
          </a:p>
          <a:p>
            <a:pPr>
              <a:defRPr/>
            </a:pPr>
            <a:endParaRPr lang="de-DE" dirty="0"/>
          </a:p>
          <a:p>
            <a:pPr>
              <a:defRPr/>
            </a:pPr>
            <a:endParaRPr lang="de-DE" dirty="0"/>
          </a:p>
          <a:p>
            <a:pPr>
              <a:defRPr/>
            </a:pPr>
            <a:endParaRPr lang="de-DE" dirty="0"/>
          </a:p>
          <a:p>
            <a:pPr>
              <a:defRPr/>
            </a:pPr>
            <a:br>
              <a:rPr lang="de-DE" dirty="0"/>
            </a:br>
            <a:br>
              <a:rPr lang="de-DE" dirty="0"/>
            </a:br>
            <a:endParaRPr lang="de-DE" dirty="0"/>
          </a:p>
          <a:p>
            <a:pPr>
              <a:defRPr/>
            </a:pPr>
            <a:endParaRPr lang="de-DE" dirty="0"/>
          </a:p>
          <a:p>
            <a:pPr>
              <a:defRPr/>
            </a:pPr>
            <a:endParaRPr lang="de-DE" dirty="0"/>
          </a:p>
          <a:p>
            <a:pPr>
              <a:defRPr/>
            </a:pPr>
            <a:endParaRPr lang="de-DE" dirty="0"/>
          </a:p>
          <a:p>
            <a:pPr>
              <a:defRPr/>
            </a:pPr>
            <a:endParaRPr lang="de-DE" dirty="0"/>
          </a:p>
          <a:p>
            <a:pPr>
              <a:defRPr/>
            </a:pPr>
            <a:endParaRPr lang="de-DE" dirty="0"/>
          </a:p>
          <a:p>
            <a:pPr>
              <a:defRPr/>
            </a:pPr>
            <a:endParaRPr lang="de-DE" dirty="0"/>
          </a:p>
          <a:p>
            <a:pPr>
              <a:defRPr/>
            </a:pPr>
            <a:endParaRPr lang="de-DE" dirty="0"/>
          </a:p>
          <a:p>
            <a:pPr>
              <a:defRPr/>
            </a:pPr>
            <a:endParaRPr lang="de-DE" dirty="0"/>
          </a:p>
          <a:p>
            <a:pPr>
              <a:defRPr/>
            </a:pPr>
            <a:endParaRPr lang="de-DE" dirty="0"/>
          </a:p>
          <a:p>
            <a:pPr>
              <a:defRPr/>
            </a:pPr>
            <a:endParaRPr lang="de-DE" dirty="0"/>
          </a:p>
          <a:p>
            <a:pPr>
              <a:defRPr/>
            </a:pPr>
            <a:endParaRPr lang="de-DE" dirty="0"/>
          </a:p>
          <a:p>
            <a:pPr>
              <a:defRPr/>
            </a:pPr>
            <a:br>
              <a:rPr lang="de-DE" dirty="0"/>
            </a:br>
            <a:br>
              <a:rPr lang="de-DE" dirty="0"/>
            </a:br>
            <a:br>
              <a:rPr lang="de-DE" dirty="0"/>
            </a:br>
            <a:br>
              <a:rPr lang="de-DE" dirty="0"/>
            </a:br>
            <a:br>
              <a:rPr lang="de-DE" dirty="0"/>
            </a:br>
            <a:r>
              <a:rPr lang="de-DE" dirty="0">
                <a:latin typeface="Kantumruy Pro SemiBold"/>
                <a:cs typeface="Kantumruy Pro SemiBold"/>
              </a:rPr>
              <a:t>Zitierhinweis S. 1-7:</a:t>
            </a:r>
            <a:endParaRPr dirty="0"/>
          </a:p>
          <a:p>
            <a:pPr>
              <a:defRPr/>
            </a:pPr>
            <a:r>
              <a:rPr lang="de-DE" dirty="0">
                <a:solidFill>
                  <a:srgbClr val="202334"/>
                </a:solidFill>
              </a:rPr>
              <a:t>Wolff, Pia; Scheu</a:t>
            </a:r>
            <a:r>
              <a:rPr lang="de-DE" b="0" i="0" u="none" strike="noStrike" dirty="0">
                <a:solidFill>
                  <a:srgbClr val="202334"/>
                </a:solidFill>
                <a:latin typeface="Kantumruy Pro"/>
              </a:rPr>
              <a:t>, Larissa; Quast, Daria; Kern, Isabell; Helf, Philip; van dem Brink, </a:t>
            </a:r>
            <a:r>
              <a:rPr lang="de-DE" dirty="0">
                <a:solidFill>
                  <a:srgbClr val="202334"/>
                </a:solidFill>
              </a:rPr>
              <a:t>Malte; Lorke, Julia  </a:t>
            </a:r>
            <a:r>
              <a:rPr lang="de-DE" dirty="0"/>
              <a:t>(2025). </a:t>
            </a:r>
            <a:r>
              <a:rPr lang="de-DE" dirty="0" err="1"/>
              <a:t>Präsentation_Digitale</a:t>
            </a:r>
            <a:r>
              <a:rPr lang="de-DE" dirty="0"/>
              <a:t> Erfassung von Umweltdaten mittels </a:t>
            </a:r>
            <a:r>
              <a:rPr lang="de-DE" dirty="0" err="1"/>
              <a:t>senseBox</a:t>
            </a:r>
            <a:r>
              <a:rPr lang="de-DE" dirty="0"/>
              <a:t>. Kompetenzverbund </a:t>
            </a:r>
            <a:r>
              <a:rPr lang="de-DE" dirty="0" err="1"/>
              <a:t>lernen:digital</a:t>
            </a:r>
            <a:r>
              <a:rPr lang="de-DE" dirty="0"/>
              <a:t>.      </a:t>
            </a:r>
            <a:r>
              <a:rPr lang="en-US" u="sng" dirty="0">
                <a:hlinkClick r:id="rId3"/>
              </a:rPr>
              <a:t>https://https://d4mint.de/angebote-fuer-fortbildende/</a:t>
            </a:r>
            <a:r>
              <a:rPr lang="en-US" dirty="0"/>
              <a:t> </a:t>
            </a:r>
          </a:p>
          <a:p>
            <a:pPr>
              <a:defRPr/>
            </a:pPr>
            <a:endParaRPr lang="en-US" dirty="0"/>
          </a:p>
          <a:p>
            <a:pPr>
              <a:defRPr/>
            </a:pPr>
            <a:endParaRPr lang="de-DE" dirty="0"/>
          </a:p>
          <a:p>
            <a:pPr>
              <a:defRPr/>
            </a:pPr>
            <a:r>
              <a:rPr lang="de-DE" dirty="0">
                <a:latin typeface="Kantumruy Pro SemiBold"/>
                <a:cs typeface="Kantumruy Pro SemiBold"/>
              </a:rPr>
              <a:t>Zitierhinweis ab S. 8:</a:t>
            </a:r>
            <a:endParaRPr lang="de-DE" dirty="0"/>
          </a:p>
          <a:p>
            <a:pPr>
              <a:defRPr/>
            </a:pPr>
            <a:r>
              <a:rPr lang="de-DE" b="0" i="0" u="none" strike="noStrike" dirty="0">
                <a:solidFill>
                  <a:srgbClr val="202334"/>
                </a:solidFill>
                <a:latin typeface="Kantumruy Pro"/>
              </a:rPr>
              <a:t>Helf, Philip</a:t>
            </a:r>
            <a:r>
              <a:rPr lang="de-DE" dirty="0">
                <a:solidFill>
                  <a:srgbClr val="202334"/>
                </a:solidFill>
              </a:rPr>
              <a:t> </a:t>
            </a:r>
            <a:r>
              <a:rPr lang="de-DE" dirty="0"/>
              <a:t>(2025). </a:t>
            </a:r>
            <a:r>
              <a:rPr lang="de-DE" dirty="0" err="1"/>
              <a:t>Präsentation_senseBox</a:t>
            </a:r>
            <a:r>
              <a:rPr lang="de-DE" dirty="0"/>
              <a:t> und Mathematik. Kompetenzverbund </a:t>
            </a:r>
            <a:r>
              <a:rPr lang="de-DE" dirty="0" err="1"/>
              <a:t>lernen:digital</a:t>
            </a:r>
            <a:r>
              <a:rPr lang="de-DE" dirty="0"/>
              <a:t>.      </a:t>
            </a:r>
            <a:r>
              <a:rPr lang="de-DE" u="sng" dirty="0">
                <a:hlinkClick r:id="rId3"/>
              </a:rPr>
              <a:t>https://https://d4mint.de/angebote-fuer-fortbildende/</a:t>
            </a:r>
            <a:r>
              <a:rPr lang="de-DE" dirty="0"/>
              <a:t> </a:t>
            </a:r>
          </a:p>
          <a:p>
            <a:pPr>
              <a:defRPr/>
            </a:pPr>
            <a:endParaRPr lang="de-DE"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18760864" name="Textplatzhalter 2"/>
          <p:cNvSpPr>
            <a:spLocks noGrp="1"/>
          </p:cNvSpPr>
          <p:nvPr>
            <p:ph type="body" sz="quarter" idx="13"/>
          </p:nvPr>
        </p:nvSpPr>
        <p:spPr bwMode="auto"/>
        <p:txBody>
          <a:bodyPr/>
          <a:lstStyle/>
          <a:p>
            <a:pPr>
              <a:defRPr/>
            </a:pPr>
            <a:r>
              <a:rPr lang="de-DE"/>
              <a:t>Die vorliegende Veröffentlichung ist im Rahmen des Projektverbunds D4MINT für das Kompetenzzentrum D4MINT im Kompetenzverbund lernen:digital entstanden. </a:t>
            </a:r>
            <a:endParaRPr/>
          </a:p>
          <a:p>
            <a:pPr>
              <a:defRPr/>
            </a:pPr>
            <a:endParaRPr lang="de-DE"/>
          </a:p>
          <a:p>
            <a:pPr>
              <a:defRPr/>
            </a:pPr>
            <a:r>
              <a:rPr lang="de-DE"/>
              <a:t>Finanziert durch die Europäische Union – NextGenerationEU und gefördert durch das Bundesministerium für Bildung und Forschung. Die geäußerten Ansichten und Meinungen sind ausschließlich die des Autors/der Autorin und spiegeln nicht unbedingt die Ansichten der Europäischen Union, Europäischen Kommission oder des Bundesministeriums für Bildung und Forschung wider. Weder Europäische Union, Europäische Kommission noch das Bundesministerium für Bildung und Forschung können für sie verantwortlich gemacht werden.</a:t>
            </a:r>
            <a:endParaRPr/>
          </a:p>
        </p:txBody>
      </p:sp>
      <p:sp>
        <p:nvSpPr>
          <p:cNvPr id="1572589188" name="Textplatzhalter 3"/>
          <p:cNvSpPr>
            <a:spLocks noGrp="1"/>
          </p:cNvSpPr>
          <p:nvPr>
            <p:ph type="body" sz="quarter" idx="14"/>
          </p:nvPr>
        </p:nvSpPr>
        <p:spPr bwMode="auto">
          <a:xfrm>
            <a:off x="1328737" y="5608947"/>
            <a:ext cx="9920288" cy="676261"/>
          </a:xfrm>
        </p:spPr>
        <p:txBody>
          <a:bodyPr/>
          <a:lstStyle/>
          <a:p>
            <a:pPr>
              <a:defRPr/>
            </a:pPr>
            <a:r>
              <a:rPr lang="de-DE" b="0" i="0" u="none" strike="noStrike" dirty="0">
                <a:solidFill>
                  <a:srgbClr val="202334"/>
                </a:solidFill>
                <a:latin typeface="Kantumruy Pro"/>
              </a:rPr>
              <a:t>Dieses Produkt ist unter der </a:t>
            </a:r>
            <a:r>
              <a:rPr lang="de-DE" b="0" i="0" u="none" strike="noStrike" dirty="0">
                <a:solidFill>
                  <a:schemeClr val="bg1"/>
                </a:solidFill>
                <a:latin typeface="Kantumruy Pro"/>
              </a:rPr>
              <a:t>Lizenz  </a:t>
            </a:r>
            <a:r>
              <a:rPr lang="de-DE" b="0" i="0" u="sng" dirty="0">
                <a:solidFill>
                  <a:schemeClr val="bg1"/>
                </a:solidFill>
                <a:latin typeface="Kantumruy Pro"/>
              </a:rPr>
              <a:t>CC BY SA 4.0</a:t>
            </a:r>
            <a:r>
              <a:rPr lang="de-DE" b="0" i="0" u="none" strike="noStrike" dirty="0">
                <a:solidFill>
                  <a:schemeClr val="bg1"/>
                </a:solidFill>
                <a:latin typeface="Kantumruy Pro"/>
              </a:rPr>
              <a:t> veröffentlicht</a:t>
            </a:r>
            <a:r>
              <a:rPr lang="de-DE" b="0" i="0" u="none" strike="noStrike" dirty="0">
                <a:solidFill>
                  <a:srgbClr val="202334"/>
                </a:solidFill>
                <a:latin typeface="Kantumruy Pro"/>
              </a:rPr>
              <a:t>. Von der Lizenz ausgenommen sind Logos, Zitate sowie anders gekennzeichnete Materialien und Abbildungen. </a:t>
            </a:r>
            <a:endParaRPr lang="de-DE"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59535849" name="Inhaltsplatzhalter 1"/>
          <p:cNvSpPr>
            <a:spLocks noGrp="1"/>
          </p:cNvSpPr>
          <p:nvPr>
            <p:ph idx="1"/>
          </p:nvPr>
        </p:nvSpPr>
        <p:spPr bwMode="auto"/>
        <p:txBody>
          <a:bodyPr/>
          <a:lstStyle/>
          <a:p>
            <a:pPr>
              <a:defRPr/>
            </a:pPr>
            <a:r>
              <a:rPr lang="de-DE" b="1" dirty="0"/>
              <a:t>Hinweis: </a:t>
            </a:r>
          </a:p>
          <a:p>
            <a:pPr>
              <a:defRPr/>
            </a:pPr>
            <a:r>
              <a:rPr lang="de-DE" dirty="0"/>
              <a:t>Als Einführungsfolien werden die im Projekt D4MINT (</a:t>
            </a:r>
            <a:r>
              <a:rPr lang="de-DE" dirty="0">
                <a:hlinkClick r:id="rId3"/>
              </a:rPr>
              <a:t>https://d4mint.de/angebote-fuer-fortbildende/</a:t>
            </a:r>
            <a:r>
              <a:rPr lang="de-DE" dirty="0"/>
              <a:t>) an der Biologiedidaktik der RWTH Aachen entstandenen Folien verwendet. Der fachspezifische mathematische Beitrag wird anschließend gekennzeichnet. </a:t>
            </a:r>
          </a:p>
          <a:p>
            <a:pPr>
              <a:defRPr/>
            </a:pPr>
            <a:endParaRPr dirty="0"/>
          </a:p>
          <a:p>
            <a:pPr>
              <a:defRPr/>
            </a:pPr>
            <a:endParaRPr lang="de-DE" dirty="0"/>
          </a:p>
          <a:p>
            <a:pPr>
              <a:defRPr/>
            </a:pPr>
            <a:r>
              <a:rPr lang="de-DE" b="1" dirty="0" err="1"/>
              <a:t>Autor:innen</a:t>
            </a:r>
            <a:endParaRPr dirty="0"/>
          </a:p>
          <a:p>
            <a:pPr>
              <a:defRPr/>
            </a:pPr>
            <a:r>
              <a:rPr lang="de-DE" b="0" i="0" u="none" strike="noStrike" dirty="0">
                <a:solidFill>
                  <a:srgbClr val="202334"/>
                </a:solidFill>
                <a:latin typeface="Kantumruy Pro"/>
              </a:rPr>
              <a:t>Wolff, Pia, Leh</a:t>
            </a:r>
            <a:r>
              <a:rPr lang="de-DE" dirty="0">
                <a:solidFill>
                  <a:srgbClr val="202334"/>
                </a:solidFill>
                <a:latin typeface="Kantumruy Pro"/>
              </a:rPr>
              <a:t>r- und Forschungsgebiet Didaktik der Biologie, RWTH Aachen University</a:t>
            </a:r>
            <a:endParaRPr lang="de-DE" b="0" i="0" u="none" strike="noStrike" dirty="0">
              <a:solidFill>
                <a:srgbClr val="202334"/>
              </a:solidFill>
              <a:latin typeface="Kantumruy Pro"/>
            </a:endParaRPr>
          </a:p>
          <a:p>
            <a:pPr>
              <a:defRPr/>
            </a:pPr>
            <a:r>
              <a:rPr lang="de-DE" dirty="0">
                <a:solidFill>
                  <a:srgbClr val="202334"/>
                </a:solidFill>
              </a:rPr>
              <a:t>Scheu, Larissa, Lehr- und Forschungsgebiet Didaktik der Biologie, RWTH Aachen University</a:t>
            </a:r>
          </a:p>
          <a:p>
            <a:pPr>
              <a:defRPr/>
            </a:pPr>
            <a:r>
              <a:rPr lang="de-DE" dirty="0">
                <a:solidFill>
                  <a:srgbClr val="202334"/>
                </a:solidFill>
              </a:rPr>
              <a:t>Quast, Daria, Lehr- und Forschungsgebiet Didaktik der Biologie, RWTH Aachen University</a:t>
            </a:r>
          </a:p>
          <a:p>
            <a:pPr>
              <a:defRPr/>
            </a:pPr>
            <a:r>
              <a:rPr lang="de-DE" b="0" i="0" u="none" strike="noStrike" dirty="0">
                <a:solidFill>
                  <a:srgbClr val="202334"/>
                </a:solidFill>
                <a:latin typeface="Kantumruy Pro"/>
              </a:rPr>
              <a:t>Kern, Isabell, Leh</a:t>
            </a:r>
            <a:r>
              <a:rPr lang="de-DE" dirty="0">
                <a:solidFill>
                  <a:srgbClr val="202334"/>
                </a:solidFill>
                <a:latin typeface="Kantumruy Pro"/>
              </a:rPr>
              <a:t>r- und Forschungsgebiet Didaktik der Biologie, RWTH Aachen University</a:t>
            </a:r>
            <a:endParaRPr lang="de-DE" b="0" i="0" u="none" strike="noStrike" dirty="0">
              <a:solidFill>
                <a:srgbClr val="202334"/>
              </a:solidFill>
              <a:latin typeface="Kantumruy Pro"/>
            </a:endParaRPr>
          </a:p>
          <a:p>
            <a:pPr>
              <a:defRPr/>
            </a:pPr>
            <a:r>
              <a:rPr lang="de-DE" b="0" i="0" u="none" strike="noStrike" dirty="0">
                <a:solidFill>
                  <a:srgbClr val="202334"/>
                </a:solidFill>
                <a:latin typeface="Kantumruy Pro"/>
              </a:rPr>
              <a:t>Helf, Philip, Leh</a:t>
            </a:r>
            <a:r>
              <a:rPr lang="de-DE" dirty="0">
                <a:solidFill>
                  <a:srgbClr val="202334"/>
                </a:solidFill>
                <a:latin typeface="Kantumruy Pro"/>
              </a:rPr>
              <a:t>r- und Forschungsgebiet Didaktik der Mathematik+, RWTH Aachen University</a:t>
            </a:r>
            <a:endParaRPr lang="de-DE" b="0" i="0" u="none" strike="noStrike" dirty="0">
              <a:solidFill>
                <a:srgbClr val="202334"/>
              </a:solidFill>
              <a:latin typeface="Kantumruy Pro"/>
            </a:endParaRPr>
          </a:p>
          <a:p>
            <a:pPr>
              <a:defRPr/>
            </a:pPr>
            <a:r>
              <a:rPr lang="de-DE" b="0" i="0" u="none" strike="noStrike" dirty="0">
                <a:solidFill>
                  <a:srgbClr val="202334"/>
                </a:solidFill>
                <a:latin typeface="Kantumruy Pro"/>
              </a:rPr>
              <a:t>van dem Brink, Malte, Leh</a:t>
            </a:r>
            <a:r>
              <a:rPr lang="de-DE" dirty="0">
                <a:solidFill>
                  <a:srgbClr val="202334"/>
                </a:solidFill>
                <a:latin typeface="Kantumruy Pro"/>
              </a:rPr>
              <a:t>r- und Forschungsgebiet Didaktik der Biologie, RWTH Aachen University</a:t>
            </a:r>
            <a:endParaRPr lang="de-DE" dirty="0"/>
          </a:p>
          <a:p>
            <a:pPr>
              <a:defRPr/>
            </a:pPr>
            <a:r>
              <a:rPr lang="de-DE" dirty="0">
                <a:solidFill>
                  <a:srgbClr val="202334"/>
                </a:solidFill>
              </a:rPr>
              <a:t>Lorke, Julia, Lehr- und Forschungsgebiet Didaktik der Biologie, RWTH Aachen University</a:t>
            </a:r>
          </a:p>
          <a:p>
            <a:pPr>
              <a:defRPr/>
            </a:pPr>
            <a:endParaRPr lang="de-DE" dirty="0"/>
          </a:p>
          <a:p>
            <a:pPr>
              <a:defRPr/>
            </a:pPr>
            <a:r>
              <a:rPr lang="de-DE" b="1" dirty="0"/>
              <a:t>Produkttyp</a:t>
            </a:r>
            <a:endParaRPr dirty="0"/>
          </a:p>
          <a:p>
            <a:pPr>
              <a:defRPr/>
            </a:pPr>
            <a:r>
              <a:rPr lang="de-DE" dirty="0"/>
              <a:t>Fortbildungskonzept: Umweltdaten messen mit der </a:t>
            </a:r>
            <a:r>
              <a:rPr lang="de-DE" dirty="0" err="1"/>
              <a:t>senseBox</a:t>
            </a:r>
            <a:endParaRPr dirty="0"/>
          </a:p>
          <a:p>
            <a:pPr>
              <a:defRPr/>
            </a:pPr>
            <a:endParaRPr lang="de-DE" dirty="0"/>
          </a:p>
          <a:p>
            <a:pPr>
              <a:defRPr/>
            </a:pPr>
            <a:r>
              <a:rPr lang="de-DE" b="1" dirty="0"/>
              <a:t>Schulstufe</a:t>
            </a:r>
            <a:endParaRPr dirty="0"/>
          </a:p>
          <a:p>
            <a:pPr>
              <a:defRPr/>
            </a:pPr>
            <a:r>
              <a:rPr lang="de-DE" dirty="0"/>
              <a:t>Sek I, Sek II, Gymnasien und Gesamtschulen sowie Berufskollegs</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804221675"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DPACK = </a:t>
            </a:r>
            <a:r>
              <a:rPr lang="de-DE" sz="2000"/>
              <a:t>TPACK (Technological pedagogical content knowledge)</a:t>
            </a:r>
            <a:endParaRPr lang="de-DE"/>
          </a:p>
        </p:txBody>
      </p:sp>
      <p:grpSp>
        <p:nvGrpSpPr>
          <p:cNvPr id="1072847400" name="Gruppieren 28"/>
          <p:cNvGrpSpPr/>
          <p:nvPr/>
        </p:nvGrpSpPr>
        <p:grpSpPr bwMode="auto">
          <a:xfrm>
            <a:off x="2685136" y="1679566"/>
            <a:ext cx="6644785" cy="4738538"/>
            <a:chOff x="0" y="0"/>
            <a:chExt cx="6644785" cy="4738538"/>
          </a:xfrm>
        </p:grpSpPr>
        <p:grpSp>
          <p:nvGrpSpPr>
            <p:cNvPr id="30" name="Gruppieren 29"/>
            <p:cNvGrpSpPr/>
            <p:nvPr/>
          </p:nvGrpSpPr>
          <p:grpSpPr bwMode="auto">
            <a:xfrm>
              <a:off x="662546" y="0"/>
              <a:ext cx="5982239" cy="4738538"/>
              <a:chOff x="0" y="0"/>
              <a:chExt cx="5982239" cy="4738538"/>
            </a:xfrm>
          </p:grpSpPr>
          <p:pic>
            <p:nvPicPr>
              <p:cNvPr id="32" name="Google Shape;115;p3"/>
              <p:cNvPicPr/>
              <p:nvPr/>
            </p:nvPicPr>
            <p:blipFill>
              <a:blip r:embed="rId3">
                <a:alphaModFix/>
              </a:blip>
              <a:stretch/>
            </p:blipFill>
            <p:spPr bwMode="auto">
              <a:xfrm>
                <a:off x="0" y="37782"/>
                <a:ext cx="5513595" cy="4700756"/>
              </a:xfrm>
              <a:prstGeom prst="rect">
                <a:avLst/>
              </a:prstGeom>
              <a:noFill/>
              <a:ln>
                <a:noFill/>
              </a:ln>
            </p:spPr>
          </p:pic>
          <p:grpSp>
            <p:nvGrpSpPr>
              <p:cNvPr id="33" name="Gruppieren 32"/>
              <p:cNvGrpSpPr/>
              <p:nvPr/>
            </p:nvGrpSpPr>
            <p:grpSpPr bwMode="auto">
              <a:xfrm>
                <a:off x="1313687" y="0"/>
                <a:ext cx="4668550" cy="2335537"/>
                <a:chOff x="0" y="0"/>
                <a:chExt cx="4668550" cy="2335537"/>
              </a:xfrm>
            </p:grpSpPr>
            <p:sp>
              <p:nvSpPr>
                <p:cNvPr id="34" name="Google Shape;118;p3"/>
                <p:cNvSpPr/>
                <p:nvPr/>
              </p:nvSpPr>
              <p:spPr bwMode="auto">
                <a:xfrm>
                  <a:off x="0" y="0"/>
                  <a:ext cx="2315817" cy="1533396"/>
                </a:xfrm>
                <a:prstGeom prst="roundRect">
                  <a:avLst>
                    <a:gd name="adj" fmla="val 16667"/>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a:spcBef>
                      <a:spcPts val="0"/>
                    </a:spcBef>
                    <a:spcAft>
                      <a:spcPts val="0"/>
                    </a:spcAft>
                    <a:buNone/>
                    <a:defRPr/>
                  </a:pPr>
                  <a:endParaRPr sz="1800" b="0" i="0" u="none" strike="noStrike" cap="none">
                    <a:solidFill>
                      <a:schemeClr val="lt1"/>
                    </a:solidFill>
                    <a:latin typeface="Arial"/>
                    <a:ea typeface="Arial"/>
                    <a:cs typeface="Arial"/>
                  </a:endParaRPr>
                </a:p>
              </p:txBody>
            </p:sp>
            <p:sp>
              <p:nvSpPr>
                <p:cNvPr id="35" name="Google Shape;119;p3"/>
                <p:cNvSpPr/>
                <p:nvPr/>
              </p:nvSpPr>
              <p:spPr bwMode="auto">
                <a:xfrm>
                  <a:off x="2352733" y="288357"/>
                  <a:ext cx="2315817" cy="2047180"/>
                </a:xfrm>
                <a:prstGeom prst="roundRect">
                  <a:avLst>
                    <a:gd name="adj" fmla="val 16667"/>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a:spcBef>
                      <a:spcPts val="0"/>
                    </a:spcBef>
                    <a:spcAft>
                      <a:spcPts val="0"/>
                    </a:spcAft>
                    <a:buNone/>
                    <a:defRPr/>
                  </a:pPr>
                  <a:endParaRPr sz="1800" b="0" i="0" u="none" strike="noStrike" cap="none">
                    <a:solidFill>
                      <a:schemeClr val="lt1"/>
                    </a:solidFill>
                    <a:latin typeface="Arial"/>
                    <a:ea typeface="Arial"/>
                    <a:cs typeface="Arial"/>
                  </a:endParaRPr>
                </a:p>
              </p:txBody>
            </p:sp>
          </p:grpSp>
        </p:grpSp>
        <p:sp>
          <p:nvSpPr>
            <p:cNvPr id="31" name="Google Shape;117;p3"/>
            <p:cNvSpPr/>
            <p:nvPr/>
          </p:nvSpPr>
          <p:spPr bwMode="auto">
            <a:xfrm>
              <a:off x="0" y="694208"/>
              <a:ext cx="2315817" cy="1533396"/>
            </a:xfrm>
            <a:prstGeom prst="roundRect">
              <a:avLst>
                <a:gd name="adj" fmla="val 16667"/>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a:spcBef>
                  <a:spcPts val="0"/>
                </a:spcBef>
                <a:spcAft>
                  <a:spcPts val="0"/>
                </a:spcAft>
                <a:buNone/>
                <a:defRPr/>
              </a:pPr>
              <a:endParaRPr sz="1800" b="0" i="0" u="none" strike="noStrike" cap="none">
                <a:solidFill>
                  <a:schemeClr val="lt1"/>
                </a:solidFill>
                <a:latin typeface="Arial"/>
                <a:ea typeface="Arial"/>
                <a:cs typeface="Arial"/>
              </a:endParaRPr>
            </a:p>
          </p:txBody>
        </p:sp>
      </p:grpSp>
      <p:sp>
        <p:nvSpPr>
          <p:cNvPr id="740663266" name="Google Shape;116;p3"/>
          <p:cNvSpPr txBox="1"/>
          <p:nvPr/>
        </p:nvSpPr>
        <p:spPr bwMode="auto">
          <a:xfrm>
            <a:off x="8952863" y="6289460"/>
            <a:ext cx="2834907" cy="400067"/>
          </a:xfrm>
          <a:prstGeom prst="rect">
            <a:avLst/>
          </a:prstGeom>
          <a:noFill/>
          <a:ln>
            <a:noFill/>
          </a:ln>
        </p:spPr>
        <p:txBody>
          <a:bodyPr spcFirstLastPara="1" wrap="square" lIns="91423" tIns="45699" rIns="91423" bIns="45699" anchor="t" anchorCtr="0">
            <a:spAutoFit/>
          </a:bodyPr>
          <a:lstStyle/>
          <a:p>
            <a:pPr>
              <a:defRPr/>
            </a:pPr>
            <a:r>
              <a:rPr lang="de-DE" sz="1000">
                <a:solidFill>
                  <a:schemeClr val="bg2"/>
                </a:solidFill>
                <a:latin typeface="Fira Sans"/>
                <a:cs typeface="Arial"/>
              </a:rPr>
              <a:t>Grafik: </a:t>
            </a:r>
            <a:r>
              <a:rPr lang="de-DE" sz="1000">
                <a:solidFill>
                  <a:schemeClr val="bg2"/>
                </a:solidFill>
                <a:latin typeface="Fira Sans"/>
              </a:rPr>
              <a:t>CC-BY-SA Beat Döbeli Honegger</a:t>
            </a:r>
            <a:endParaRPr lang="de-DE" sz="1000">
              <a:solidFill>
                <a:schemeClr val="bg2"/>
              </a:solidFill>
              <a:latin typeface="Fira Sans"/>
              <a:cs typeface="Arial"/>
            </a:endParaRPr>
          </a:p>
          <a:p>
            <a:pPr>
              <a:defRPr/>
            </a:pPr>
            <a:r>
              <a:rPr lang="de-DE" sz="1000">
                <a:solidFill>
                  <a:schemeClr val="bg2"/>
                </a:solidFill>
                <a:latin typeface="Fira Sans"/>
                <a:cs typeface="Arial"/>
              </a:rPr>
              <a:t>https://mia.phsz.ch/DPACK/BereichD</a:t>
            </a:r>
            <a:endParaRPr>
              <a:solidFill>
                <a:schemeClr val="bg2"/>
              </a:solidFill>
              <a:latin typeface="Fira Sans"/>
              <a:ea typeface="Arial"/>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740884234" name="Google Shape;115;p3"/>
          <p:cNvPicPr/>
          <p:nvPr/>
        </p:nvPicPr>
        <p:blipFill>
          <a:blip r:embed="rId3">
            <a:alphaModFix/>
          </a:blip>
          <a:stretch/>
        </p:blipFill>
        <p:spPr bwMode="auto">
          <a:xfrm>
            <a:off x="3339202" y="1710784"/>
            <a:ext cx="5513595" cy="4700756"/>
          </a:xfrm>
          <a:prstGeom prst="rect">
            <a:avLst/>
          </a:prstGeom>
          <a:noFill/>
          <a:ln>
            <a:noFill/>
          </a:ln>
        </p:spPr>
      </p:pic>
      <p:sp>
        <p:nvSpPr>
          <p:cNvPr id="1072077149" name="Google Shape;116;p3"/>
          <p:cNvSpPr txBox="1"/>
          <p:nvPr/>
        </p:nvSpPr>
        <p:spPr bwMode="auto">
          <a:xfrm>
            <a:off x="8952863" y="6289460"/>
            <a:ext cx="2834907" cy="400067"/>
          </a:xfrm>
          <a:prstGeom prst="rect">
            <a:avLst/>
          </a:prstGeom>
          <a:noFill/>
          <a:ln>
            <a:noFill/>
          </a:ln>
        </p:spPr>
        <p:txBody>
          <a:bodyPr spcFirstLastPara="1" wrap="square" lIns="91423" tIns="45699" rIns="91423" bIns="45699" anchor="t" anchorCtr="0">
            <a:spAutoFit/>
          </a:bodyPr>
          <a:lstStyle/>
          <a:p>
            <a:pPr>
              <a:defRPr/>
            </a:pPr>
            <a:r>
              <a:rPr lang="de-DE" sz="1000">
                <a:solidFill>
                  <a:schemeClr val="bg2"/>
                </a:solidFill>
                <a:latin typeface="Fira Sans"/>
                <a:cs typeface="Arial"/>
              </a:rPr>
              <a:t>Grafik: </a:t>
            </a:r>
            <a:r>
              <a:rPr lang="de-DE" sz="1000">
                <a:solidFill>
                  <a:schemeClr val="bg2"/>
                </a:solidFill>
                <a:latin typeface="Fira Sans"/>
              </a:rPr>
              <a:t>CC-BY-SA Beat Döbeli Honegger</a:t>
            </a:r>
            <a:endParaRPr lang="de-DE" sz="1000">
              <a:solidFill>
                <a:schemeClr val="bg2"/>
              </a:solidFill>
              <a:latin typeface="Fira Sans"/>
              <a:cs typeface="Arial"/>
            </a:endParaRPr>
          </a:p>
          <a:p>
            <a:pPr>
              <a:defRPr/>
            </a:pPr>
            <a:r>
              <a:rPr lang="de-DE" sz="1000">
                <a:solidFill>
                  <a:schemeClr val="bg2"/>
                </a:solidFill>
                <a:latin typeface="Fira Sans"/>
                <a:cs typeface="Arial"/>
              </a:rPr>
              <a:t>https://mia.phsz.ch/DPACK/BereichD</a:t>
            </a:r>
            <a:endParaRPr>
              <a:solidFill>
                <a:schemeClr val="bg2"/>
              </a:solidFill>
              <a:latin typeface="Fira Sans"/>
              <a:ea typeface="Arial"/>
              <a:cs typeface="Arial"/>
            </a:endParaRPr>
          </a:p>
        </p:txBody>
      </p:sp>
      <p:sp>
        <p:nvSpPr>
          <p:cNvPr id="773460430"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DPACK = </a:t>
            </a:r>
            <a:r>
              <a:rPr lang="de-DE" sz="2000"/>
              <a:t>TPACK (Technological pedagogical content knowledge)</a:t>
            </a:r>
            <a:endParaRPr lang="de-DE"/>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58355991" name="Google Shape;132;p5"/>
          <p:cNvPicPr>
            <a:picLocks noGrp="1"/>
          </p:cNvPicPr>
          <p:nvPr>
            <p:ph idx="1"/>
          </p:nvPr>
        </p:nvPicPr>
        <p:blipFill>
          <a:blip r:embed="rId3">
            <a:alphaModFix/>
          </a:blip>
          <a:stretch/>
        </p:blipFill>
        <p:spPr bwMode="auto">
          <a:xfrm>
            <a:off x="2919413" y="2081213"/>
            <a:ext cx="6353175" cy="3971925"/>
          </a:xfrm>
          <a:prstGeom prst="rect">
            <a:avLst/>
          </a:prstGeom>
          <a:noFill/>
          <a:ln>
            <a:noFill/>
          </a:ln>
        </p:spPr>
      </p:pic>
      <p:sp>
        <p:nvSpPr>
          <p:cNvPr id="372862018"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Dagstuhl-Dreieck</a:t>
            </a:r>
            <a:endParaRPr/>
          </a:p>
        </p:txBody>
      </p:sp>
      <p:sp>
        <p:nvSpPr>
          <p:cNvPr id="70335785" name="Google Shape;116;p3"/>
          <p:cNvSpPr txBox="1"/>
          <p:nvPr/>
        </p:nvSpPr>
        <p:spPr bwMode="auto">
          <a:xfrm>
            <a:off x="7586663" y="6296024"/>
            <a:ext cx="3830497" cy="400067"/>
          </a:xfrm>
          <a:prstGeom prst="rect">
            <a:avLst/>
          </a:prstGeom>
          <a:noFill/>
          <a:ln>
            <a:noFill/>
          </a:ln>
        </p:spPr>
        <p:txBody>
          <a:bodyPr spcFirstLastPara="1" wrap="square" lIns="91423" tIns="45699" rIns="91423" bIns="45699" anchor="t" anchorCtr="0">
            <a:spAutoFit/>
          </a:bodyPr>
          <a:lstStyle/>
          <a:p>
            <a:pPr>
              <a:defRPr/>
            </a:pPr>
            <a:r>
              <a:rPr lang="de-DE" sz="1000">
                <a:solidFill>
                  <a:schemeClr val="bg2"/>
                </a:solidFill>
                <a:latin typeface="Fira Sans"/>
                <a:cs typeface="Arial"/>
              </a:rPr>
              <a:t>Grafik: </a:t>
            </a:r>
            <a:r>
              <a:rPr lang="de-DE" sz="1000">
                <a:solidFill>
                  <a:schemeClr val="bg2"/>
                </a:solidFill>
                <a:latin typeface="Fira Sans"/>
              </a:rPr>
              <a:t>CC-BY-SA Beat Döbeli Honegger und Renate Salzmann</a:t>
            </a:r>
            <a:endParaRPr lang="de-DE" sz="1000">
              <a:solidFill>
                <a:schemeClr val="bg2"/>
              </a:solidFill>
              <a:latin typeface="Fira Sans"/>
              <a:cs typeface="Arial"/>
            </a:endParaRPr>
          </a:p>
          <a:p>
            <a:pPr>
              <a:defRPr/>
            </a:pPr>
            <a:r>
              <a:rPr lang="de-DE" sz="1000">
                <a:solidFill>
                  <a:schemeClr val="bg2"/>
                </a:solidFill>
                <a:latin typeface="Fira Sans"/>
                <a:cs typeface="Arial"/>
              </a:rPr>
              <a:t>https://mia.phsz.ch/Dagstuhl</a:t>
            </a:r>
            <a:endParaRPr>
              <a:solidFill>
                <a:schemeClr val="bg2"/>
              </a:solidFill>
              <a:latin typeface="Fira Sans"/>
              <a:ea typeface="Arial"/>
              <a:cs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559989" name="Textplatzhalter 2"/>
          <p:cNvSpPr txBox="1"/>
          <p:nvPr/>
        </p:nvSpPr>
        <p:spPr bwMode="auto">
          <a:xfrm>
            <a:off x="424614" y="2228376"/>
            <a:ext cx="8347073" cy="3456383"/>
          </a:xfrm>
          <a:prstGeom prst="rect">
            <a:avLst/>
          </a:prstGeom>
        </p:spPr>
        <p:txBody>
          <a:bodyPr vert="horz" lIns="0" tIns="0" rIns="0" bIns="0" rtlCol="0">
            <a:noAutofit/>
          </a:bodyPr>
          <a:lstStyle>
            <a:lvl1pPr marL="0" indent="0" algn="l" defTabSz="914400">
              <a:lnSpc>
                <a:spcPct val="113999"/>
              </a:lnSpc>
              <a:spcBef>
                <a:spcPts val="2600"/>
              </a:spcBef>
              <a:buFont typeface="Arial"/>
              <a:buNone/>
              <a:defRPr sz="2400" spc="30">
                <a:solidFill>
                  <a:schemeClr val="tx1"/>
                </a:solidFill>
                <a:latin typeface="Fira Sans"/>
                <a:ea typeface="+mn-ea"/>
                <a:cs typeface="+mn-cs"/>
              </a:defRPr>
            </a:lvl1pPr>
            <a:lvl2pPr marL="355600" indent="-355600" algn="l" defTabSz="914400">
              <a:lnSpc>
                <a:spcPct val="113999"/>
              </a:lnSpc>
              <a:spcBef>
                <a:spcPts val="2100"/>
              </a:spcBef>
              <a:buFont typeface="Kantumruy Pro"/>
              <a:buChar char="—"/>
              <a:defRPr sz="2400" spc="30">
                <a:solidFill>
                  <a:schemeClr val="tx1"/>
                </a:solidFill>
                <a:latin typeface="Fira Sans"/>
                <a:ea typeface="+mn-ea"/>
                <a:cs typeface="+mn-cs"/>
              </a:defRPr>
            </a:lvl2pPr>
            <a:lvl3pPr marL="628650" indent="-266700" algn="l" defTabSz="914400">
              <a:lnSpc>
                <a:spcPct val="113999"/>
              </a:lnSpc>
              <a:spcBef>
                <a:spcPts val="500"/>
              </a:spcBef>
              <a:buFont typeface="Arial"/>
              <a:buChar char="•"/>
              <a:defRPr sz="2000" spc="30">
                <a:solidFill>
                  <a:schemeClr val="tx1"/>
                </a:solidFill>
                <a:latin typeface="Fira Sans"/>
                <a:ea typeface="+mn-ea"/>
                <a:cs typeface="+mn-cs"/>
              </a:defRPr>
            </a:lvl3pPr>
            <a:lvl4pPr marL="809625" indent="-180975" algn="l" defTabSz="914400">
              <a:lnSpc>
                <a:spcPct val="113999"/>
              </a:lnSpc>
              <a:spcBef>
                <a:spcPts val="500"/>
              </a:spcBef>
              <a:buFont typeface="Symbol"/>
              <a:buChar char="-"/>
              <a:defRPr sz="1800" spc="30">
                <a:solidFill>
                  <a:schemeClr val="tx1"/>
                </a:solidFill>
                <a:latin typeface="Fira Sans"/>
                <a:ea typeface="+mn-ea"/>
                <a:cs typeface="+mn-cs"/>
              </a:defRPr>
            </a:lvl4pPr>
            <a:lvl5pPr marL="990600" indent="-180975" algn="l" defTabSz="914400">
              <a:lnSpc>
                <a:spcPct val="113999"/>
              </a:lnSpc>
              <a:spcBef>
                <a:spcPts val="500"/>
              </a:spcBef>
              <a:buFont typeface="Arial"/>
              <a:buChar char="•"/>
              <a:defRPr sz="1800" spc="30">
                <a:solidFill>
                  <a:schemeClr val="tx1"/>
                </a:solidFill>
                <a:latin typeface="Fira Sans"/>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marR="0" lvl="0" indent="0" algn="l" defTabSz="914400">
              <a:lnSpc>
                <a:spcPct val="150000"/>
              </a:lnSpc>
              <a:spcBef>
                <a:spcPts val="0"/>
              </a:spcBef>
              <a:spcAft>
                <a:spcPts val="0"/>
              </a:spcAft>
              <a:buClrTx/>
              <a:buSzTx/>
              <a:buFont typeface="Arial"/>
              <a:buNone/>
              <a:defRPr/>
            </a:pPr>
            <a:r>
              <a:rPr lang="de-DE" sz="2400" b="1" i="0" u="none" strike="noStrike" cap="none" spc="30">
                <a:ln>
                  <a:noFill/>
                </a:ln>
                <a:solidFill>
                  <a:sysClr val="windowText" lastClr="000000"/>
                </a:solidFill>
                <a:latin typeface="Fira Sans"/>
                <a:cs typeface="Arial"/>
              </a:rPr>
              <a:t>Ziele</a:t>
            </a:r>
            <a:endParaRPr lang="de-DE" sz="2400" b="0" i="0" u="none" strike="noStrike" cap="none" spc="30">
              <a:ln>
                <a:noFill/>
              </a:ln>
              <a:solidFill>
                <a:sysClr val="windowText" lastClr="000000"/>
              </a:solidFill>
              <a:latin typeface="Fira Sans"/>
              <a:cs typeface="Arial"/>
            </a:endParaRPr>
          </a:p>
          <a:p>
            <a:pPr marL="342900" marR="0" lvl="0" indent="-342900" algn="l" defTabSz="914400">
              <a:lnSpc>
                <a:spcPct val="150000"/>
              </a:lnSpc>
              <a:spcBef>
                <a:spcPts val="600"/>
              </a:spcBef>
              <a:spcAft>
                <a:spcPts val="0"/>
              </a:spcAft>
              <a:buClrTx/>
              <a:buSzTx/>
              <a:buFont typeface="Symbol"/>
              <a:buChar char="-"/>
              <a:defRPr/>
            </a:pPr>
            <a:r>
              <a:rPr lang="de-DE" sz="2000" b="0" i="0" u="none" strike="noStrike" cap="none" spc="30">
                <a:ln>
                  <a:noFill/>
                </a:ln>
                <a:solidFill>
                  <a:sysClr val="windowText" lastClr="000000"/>
                </a:solidFill>
                <a:latin typeface="Fira Sans"/>
                <a:cs typeface="Arial"/>
              </a:rPr>
              <a:t>Relevanz und Anwendungsbeispiele nennen können</a:t>
            </a:r>
            <a:endParaRPr lang="de-DE" sz="2400" b="0" i="0" u="none" strike="noStrike" cap="none" spc="30">
              <a:ln>
                <a:noFill/>
              </a:ln>
              <a:solidFill>
                <a:sysClr val="windowText" lastClr="000000"/>
              </a:solidFill>
              <a:latin typeface="Fira Sans"/>
              <a:cs typeface="Arial"/>
            </a:endParaRPr>
          </a:p>
          <a:p>
            <a:pPr marL="342900" marR="0" lvl="0" indent="-342900" algn="l" defTabSz="914400">
              <a:lnSpc>
                <a:spcPct val="150000"/>
              </a:lnSpc>
              <a:spcBef>
                <a:spcPts val="600"/>
              </a:spcBef>
              <a:spcAft>
                <a:spcPts val="0"/>
              </a:spcAft>
              <a:buClrTx/>
              <a:buSzTx/>
              <a:buFont typeface="Symbol"/>
              <a:buChar char="-"/>
              <a:defRPr/>
            </a:pPr>
            <a:r>
              <a:rPr lang="de-DE" sz="2000" b="0" i="0" u="none" strike="noStrike" cap="none" spc="30">
                <a:ln>
                  <a:noFill/>
                </a:ln>
                <a:solidFill>
                  <a:sysClr val="windowText" lastClr="000000"/>
                </a:solidFill>
                <a:latin typeface="Fira Sans"/>
                <a:cs typeface="Arial"/>
              </a:rPr>
              <a:t>Grundaufbau der senseBox beschreiben können</a:t>
            </a:r>
            <a:endParaRPr lang="de-DE" sz="2400" b="0" i="0" u="none" strike="noStrike" cap="none" spc="30">
              <a:ln>
                <a:noFill/>
              </a:ln>
              <a:solidFill>
                <a:sysClr val="windowText" lastClr="000000"/>
              </a:solidFill>
              <a:latin typeface="Fira Sans"/>
              <a:cs typeface="Arial"/>
            </a:endParaRPr>
          </a:p>
          <a:p>
            <a:pPr marL="342900" marR="0" lvl="0" indent="-342900" algn="l" defTabSz="914400">
              <a:lnSpc>
                <a:spcPct val="150000"/>
              </a:lnSpc>
              <a:spcBef>
                <a:spcPts val="600"/>
              </a:spcBef>
              <a:spcAft>
                <a:spcPts val="0"/>
              </a:spcAft>
              <a:buClrTx/>
              <a:buSzTx/>
              <a:buFont typeface="Symbol"/>
              <a:buChar char="-"/>
              <a:defRPr/>
            </a:pPr>
            <a:r>
              <a:rPr lang="de-DE" sz="2000" b="0" i="0" u="none" strike="noStrike" cap="none" spc="30">
                <a:ln>
                  <a:noFill/>
                </a:ln>
                <a:solidFill>
                  <a:sysClr val="windowText" lastClr="000000"/>
                </a:solidFill>
                <a:latin typeface="Fira Sans"/>
                <a:cs typeface="Arial"/>
              </a:rPr>
              <a:t>Blockly an konkretem Beispiel anwenden können</a:t>
            </a:r>
            <a:endParaRPr lang="de-DE" sz="2400" b="0" i="0" u="none" strike="noStrike" cap="none" spc="30">
              <a:ln>
                <a:noFill/>
              </a:ln>
              <a:solidFill>
                <a:sysClr val="windowText" lastClr="000000"/>
              </a:solidFill>
              <a:latin typeface="Fira Sans"/>
              <a:cs typeface="Arial"/>
            </a:endParaRPr>
          </a:p>
          <a:p>
            <a:pPr marL="342900" marR="0" lvl="0" indent="-342900" algn="l" defTabSz="914400">
              <a:lnSpc>
                <a:spcPct val="150000"/>
              </a:lnSpc>
              <a:spcBef>
                <a:spcPts val="600"/>
              </a:spcBef>
              <a:spcAft>
                <a:spcPts val="0"/>
              </a:spcAft>
              <a:buClrTx/>
              <a:buSzTx/>
              <a:buFont typeface="Symbol"/>
              <a:buChar char="-"/>
              <a:defRPr/>
            </a:pPr>
            <a:r>
              <a:rPr lang="de-DE" sz="2000" b="0" i="0" u="none" strike="noStrike" cap="none" spc="30">
                <a:ln>
                  <a:noFill/>
                </a:ln>
                <a:solidFill>
                  <a:sysClr val="windowText" lastClr="000000"/>
                </a:solidFill>
                <a:latin typeface="Fira Sans"/>
                <a:cs typeface="Arial"/>
              </a:rPr>
              <a:t>senseBox-Messung an konkretem Beispiel durchführen können</a:t>
            </a:r>
            <a:endParaRPr lang="de-DE" sz="2400" b="0" i="0" u="none" strike="noStrike" cap="none" spc="30">
              <a:ln>
                <a:noFill/>
              </a:ln>
              <a:solidFill>
                <a:sysClr val="windowText" lastClr="000000"/>
              </a:solidFill>
              <a:latin typeface="Fira Sans"/>
              <a:cs typeface="Arial"/>
            </a:endParaRPr>
          </a:p>
          <a:p>
            <a:pPr marL="342900" marR="0" lvl="0" indent="-342900" algn="l" defTabSz="914400">
              <a:lnSpc>
                <a:spcPct val="150000"/>
              </a:lnSpc>
              <a:spcBef>
                <a:spcPts val="600"/>
              </a:spcBef>
              <a:spcAft>
                <a:spcPts val="0"/>
              </a:spcAft>
              <a:buClrTx/>
              <a:buSzTx/>
              <a:buFont typeface="Symbol"/>
              <a:buChar char="-"/>
              <a:defRPr/>
            </a:pPr>
            <a:r>
              <a:rPr lang="de-DE" sz="2000" b="0" i="0" u="none" strike="noStrike" cap="none" spc="30">
                <a:ln>
                  <a:noFill/>
                </a:ln>
                <a:solidFill>
                  <a:sysClr val="windowText" lastClr="000000"/>
                </a:solidFill>
                <a:latin typeface="Fira Sans"/>
                <a:cs typeface="Arial"/>
              </a:rPr>
              <a:t>Einsatzmöglichkeiten und -grenzen im eigenen Unterricht bewerten</a:t>
            </a:r>
            <a:endParaRPr lang="de-DE" sz="2400" b="0" i="0" u="none" strike="noStrike" cap="none" spc="30">
              <a:ln>
                <a:noFill/>
              </a:ln>
              <a:solidFill>
                <a:sysClr val="windowText" lastClr="000000"/>
              </a:solidFill>
              <a:latin typeface="Fira Sans"/>
              <a:cs typeface="Arial"/>
            </a:endParaRPr>
          </a:p>
          <a:p>
            <a:pPr marL="342900" marR="0" lvl="0" indent="-342900" algn="l" defTabSz="914400">
              <a:lnSpc>
                <a:spcPct val="150000"/>
              </a:lnSpc>
              <a:spcBef>
                <a:spcPts val="2600"/>
              </a:spcBef>
              <a:spcAft>
                <a:spcPts val="0"/>
              </a:spcAft>
              <a:buClrTx/>
              <a:buSzTx/>
              <a:buFont typeface="Arial"/>
              <a:buChar char="•"/>
              <a:defRPr/>
            </a:pPr>
            <a:endParaRPr lang="de-DE" sz="2400" b="1" i="0" u="none" strike="noStrike" cap="none" spc="30">
              <a:ln>
                <a:noFill/>
              </a:ln>
              <a:solidFill>
                <a:sysClr val="windowText" lastClr="000000"/>
              </a:solidFill>
              <a:latin typeface="Fira Sans"/>
              <a:cs typeface="Arial"/>
            </a:endParaRPr>
          </a:p>
        </p:txBody>
      </p:sp>
      <p:sp>
        <p:nvSpPr>
          <p:cNvPr id="1798994708" name="Textplatzhalter 2"/>
          <p:cNvSpPr>
            <a:spLocks noGrp="1"/>
          </p:cNvSpPr>
          <p:nvPr/>
        </p:nvSpPr>
        <p:spPr bwMode="auto">
          <a:xfrm>
            <a:off x="8965887" y="2850005"/>
            <a:ext cx="3143349" cy="2385193"/>
          </a:xfrm>
        </p:spPr>
        <p:txBody>
          <a:bodyPr vert="horz" lIns="0" tIns="0" rIns="0" bIns="0" rtlCol="0">
            <a:noAutofit/>
          </a:bodyPr>
          <a:lstStyle>
            <a:lvl1pPr marL="0" indent="0" algn="l" defTabSz="914400">
              <a:lnSpc>
                <a:spcPct val="113999"/>
              </a:lnSpc>
              <a:spcBef>
                <a:spcPts val="2599"/>
              </a:spcBef>
              <a:buFont typeface="Arial"/>
              <a:buNone/>
              <a:defRPr sz="2400" spc="28">
                <a:solidFill>
                  <a:schemeClr val="tx1"/>
                </a:solidFill>
                <a:latin typeface="Fira Sans"/>
                <a:ea typeface="+mn-ea"/>
                <a:cs typeface="+mn-cs"/>
              </a:defRPr>
            </a:lvl1pPr>
            <a:lvl2pPr marL="355599" indent="-355599" algn="l" defTabSz="914400">
              <a:lnSpc>
                <a:spcPct val="113999"/>
              </a:lnSpc>
              <a:spcBef>
                <a:spcPts val="2099"/>
              </a:spcBef>
              <a:buFont typeface="Kantumruy Pro"/>
              <a:buChar char="—"/>
              <a:defRPr sz="2400" spc="28">
                <a:solidFill>
                  <a:schemeClr val="tx1"/>
                </a:solidFill>
                <a:latin typeface="Fira Sans"/>
                <a:ea typeface="+mn-ea"/>
                <a:cs typeface="+mn-cs"/>
              </a:defRPr>
            </a:lvl2pPr>
            <a:lvl3pPr marL="628649" indent="-266699" algn="l" defTabSz="914400">
              <a:lnSpc>
                <a:spcPct val="113999"/>
              </a:lnSpc>
              <a:spcBef>
                <a:spcPts val="499"/>
              </a:spcBef>
              <a:buFont typeface="Arial"/>
              <a:buChar char="•"/>
              <a:defRPr sz="2000" spc="28">
                <a:solidFill>
                  <a:schemeClr val="tx1"/>
                </a:solidFill>
                <a:latin typeface="Fira Sans"/>
                <a:ea typeface="+mn-ea"/>
                <a:cs typeface="+mn-cs"/>
              </a:defRPr>
            </a:lvl3pPr>
            <a:lvl4pPr marL="809624" indent="-180974" algn="l" defTabSz="914400">
              <a:lnSpc>
                <a:spcPct val="113999"/>
              </a:lnSpc>
              <a:spcBef>
                <a:spcPts val="499"/>
              </a:spcBef>
              <a:buFont typeface="Symbol"/>
              <a:buChar char="-"/>
              <a:defRPr sz="1800" spc="28">
                <a:solidFill>
                  <a:schemeClr val="tx1"/>
                </a:solidFill>
                <a:latin typeface="Fira Sans"/>
                <a:ea typeface="+mn-ea"/>
                <a:cs typeface="+mn-cs"/>
              </a:defRPr>
            </a:lvl4pPr>
            <a:lvl5pPr marL="990599" indent="-180974" algn="l" defTabSz="914400">
              <a:lnSpc>
                <a:spcPct val="113999"/>
              </a:lnSpc>
              <a:spcBef>
                <a:spcPts val="499"/>
              </a:spcBef>
              <a:buFont typeface="Arial"/>
              <a:buChar char="•"/>
              <a:defRPr sz="1800" spc="28">
                <a:solidFill>
                  <a:schemeClr val="tx1"/>
                </a:solidFill>
                <a:latin typeface="Fira Sans"/>
                <a:ea typeface="+mn-ea"/>
                <a:cs typeface="+mn-cs"/>
              </a:defRPr>
            </a:lvl5pPr>
            <a:lvl6pPr marL="2514599" indent="-228600" algn="l" defTabSz="914400">
              <a:lnSpc>
                <a:spcPct val="90000"/>
              </a:lnSpc>
              <a:spcBef>
                <a:spcPts val="499"/>
              </a:spcBef>
              <a:buFont typeface="Arial"/>
              <a:buChar char="•"/>
              <a:defRPr sz="1800">
                <a:solidFill>
                  <a:schemeClr val="tx1"/>
                </a:solidFill>
                <a:latin typeface="+mn-lt"/>
                <a:ea typeface="+mn-ea"/>
                <a:cs typeface="+mn-cs"/>
              </a:defRPr>
            </a:lvl6pPr>
            <a:lvl7pPr marL="2971800" indent="-228600" algn="l" defTabSz="914400">
              <a:lnSpc>
                <a:spcPct val="90000"/>
              </a:lnSpc>
              <a:spcBef>
                <a:spcPts val="499"/>
              </a:spcBef>
              <a:buFont typeface="Arial"/>
              <a:buChar char="•"/>
              <a:defRPr sz="1800">
                <a:solidFill>
                  <a:schemeClr val="tx1"/>
                </a:solidFill>
                <a:latin typeface="+mn-lt"/>
                <a:ea typeface="+mn-ea"/>
                <a:cs typeface="+mn-cs"/>
              </a:defRPr>
            </a:lvl7pPr>
            <a:lvl8pPr marL="3429000" indent="-228600" algn="l" defTabSz="914400">
              <a:lnSpc>
                <a:spcPct val="90000"/>
              </a:lnSpc>
              <a:spcBef>
                <a:spcPts val="499"/>
              </a:spcBef>
              <a:buFont typeface="Arial"/>
              <a:buChar char="•"/>
              <a:defRPr sz="1800">
                <a:solidFill>
                  <a:schemeClr val="tx1"/>
                </a:solidFill>
                <a:latin typeface="+mn-lt"/>
                <a:ea typeface="+mn-ea"/>
                <a:cs typeface="+mn-cs"/>
              </a:defRPr>
            </a:lvl8pPr>
            <a:lvl9pPr marL="3886200" indent="-228600" algn="l" defTabSz="914400">
              <a:lnSpc>
                <a:spcPct val="90000"/>
              </a:lnSpc>
              <a:spcBef>
                <a:spcPts val="499"/>
              </a:spcBef>
              <a:buFont typeface="Arial"/>
              <a:buChar char="•"/>
              <a:defRPr sz="1800">
                <a:solidFill>
                  <a:schemeClr val="tx1"/>
                </a:solidFill>
                <a:latin typeface="+mn-lt"/>
                <a:ea typeface="+mn-ea"/>
                <a:cs typeface="+mn-cs"/>
              </a:defRPr>
            </a:lvl9pPr>
          </a:lstStyle>
          <a:p>
            <a:pPr marL="305908" indent="-305908">
              <a:lnSpc>
                <a:spcPct val="114999"/>
              </a:lnSpc>
              <a:buFont typeface="Arial"/>
              <a:buAutoNum type="arabicPeriod"/>
              <a:defRPr/>
            </a:pPr>
            <a:r>
              <a:rPr lang="de-DE" sz="2000" dirty="0">
                <a:solidFill>
                  <a:prstClr val="black"/>
                </a:solidFill>
                <a:latin typeface="Fira Sans"/>
                <a:ea typeface="Arial"/>
                <a:cs typeface="Arial"/>
              </a:rPr>
              <a:t>Einführung ins Thema</a:t>
            </a:r>
            <a:endParaRPr dirty="0">
              <a:solidFill>
                <a:prstClr val="black"/>
              </a:solidFill>
              <a:latin typeface="Fira Sans"/>
              <a:cs typeface="Arial"/>
            </a:endParaRPr>
          </a:p>
          <a:p>
            <a:pPr marL="457200" indent="-457200">
              <a:lnSpc>
                <a:spcPct val="114999"/>
              </a:lnSpc>
              <a:buFont typeface="+mj-lt"/>
              <a:buAutoNum type="arabicPeriod"/>
              <a:defRPr/>
            </a:pPr>
            <a:r>
              <a:rPr lang="de-DE" sz="2000" dirty="0">
                <a:solidFill>
                  <a:prstClr val="black"/>
                </a:solidFill>
                <a:latin typeface="Fira Sans"/>
                <a:cs typeface="Arial"/>
              </a:rPr>
              <a:t>Arbeitsphase</a:t>
            </a:r>
            <a:endParaRPr sz="2000" dirty="0">
              <a:solidFill>
                <a:prstClr val="black"/>
              </a:solidFill>
              <a:latin typeface="Fira Sans"/>
              <a:cs typeface="Arial"/>
            </a:endParaRPr>
          </a:p>
          <a:p>
            <a:pPr marL="457200" indent="-457200">
              <a:lnSpc>
                <a:spcPct val="114999"/>
              </a:lnSpc>
              <a:buFont typeface="+mj-lt"/>
              <a:buAutoNum type="arabicPeriod"/>
              <a:defRPr/>
            </a:pPr>
            <a:r>
              <a:rPr lang="de-DE" sz="2000" dirty="0">
                <a:solidFill>
                  <a:prstClr val="black"/>
                </a:solidFill>
                <a:latin typeface="Fira Sans"/>
                <a:cs typeface="Arial"/>
              </a:rPr>
              <a:t>Diskussion</a:t>
            </a:r>
            <a:endParaRPr sz="2000" dirty="0">
              <a:solidFill>
                <a:prstClr val="black"/>
              </a:solidFill>
              <a:latin typeface="Fira Sans"/>
              <a:cs typeface="Times New Roman"/>
            </a:endParaRPr>
          </a:p>
          <a:p>
            <a:pPr>
              <a:lnSpc>
                <a:spcPct val="114999"/>
              </a:lnSpc>
              <a:defRPr/>
            </a:pPr>
            <a:endParaRPr b="1" dirty="0">
              <a:solidFill>
                <a:prstClr val="black"/>
              </a:solidFill>
              <a:latin typeface="Fira Sans"/>
              <a:cs typeface="Arial"/>
            </a:endParaRPr>
          </a:p>
        </p:txBody>
      </p:sp>
      <p:sp>
        <p:nvSpPr>
          <p:cNvPr id="607342923" name="Textplatzhalter 2"/>
          <p:cNvSpPr>
            <a:spLocks noGrp="1"/>
          </p:cNvSpPr>
          <p:nvPr/>
        </p:nvSpPr>
        <p:spPr bwMode="auto">
          <a:xfrm>
            <a:off x="8965887" y="2219809"/>
            <a:ext cx="3333109" cy="445244"/>
          </a:xfrm>
        </p:spPr>
        <p:txBody>
          <a:bodyPr vert="horz" lIns="0" tIns="0" rIns="0" bIns="0" rtlCol="0">
            <a:noAutofit/>
          </a:bodyPr>
          <a:lstStyle>
            <a:lvl1pPr marL="0" indent="0" algn="l" defTabSz="914400">
              <a:lnSpc>
                <a:spcPct val="113999"/>
              </a:lnSpc>
              <a:spcBef>
                <a:spcPts val="2599"/>
              </a:spcBef>
              <a:buFont typeface="Arial"/>
              <a:buNone/>
              <a:defRPr sz="2400" spc="28">
                <a:solidFill>
                  <a:schemeClr val="tx1"/>
                </a:solidFill>
                <a:latin typeface="Fira Sans"/>
                <a:ea typeface="+mn-ea"/>
                <a:cs typeface="+mn-cs"/>
              </a:defRPr>
            </a:lvl1pPr>
            <a:lvl2pPr marL="355599" indent="-355599" algn="l" defTabSz="914400">
              <a:lnSpc>
                <a:spcPct val="113999"/>
              </a:lnSpc>
              <a:spcBef>
                <a:spcPts val="2099"/>
              </a:spcBef>
              <a:buFont typeface="Kantumruy Pro"/>
              <a:buChar char="—"/>
              <a:defRPr sz="2400" spc="28">
                <a:solidFill>
                  <a:schemeClr val="tx1"/>
                </a:solidFill>
                <a:latin typeface="Fira Sans"/>
                <a:ea typeface="+mn-ea"/>
                <a:cs typeface="+mn-cs"/>
              </a:defRPr>
            </a:lvl2pPr>
            <a:lvl3pPr marL="628649" indent="-266699" algn="l" defTabSz="914400">
              <a:lnSpc>
                <a:spcPct val="113999"/>
              </a:lnSpc>
              <a:spcBef>
                <a:spcPts val="499"/>
              </a:spcBef>
              <a:buFont typeface="Arial"/>
              <a:buChar char="•"/>
              <a:defRPr sz="2000" spc="28">
                <a:solidFill>
                  <a:schemeClr val="tx1"/>
                </a:solidFill>
                <a:latin typeface="Fira Sans"/>
                <a:ea typeface="+mn-ea"/>
                <a:cs typeface="+mn-cs"/>
              </a:defRPr>
            </a:lvl3pPr>
            <a:lvl4pPr marL="809624" indent="-180974" algn="l" defTabSz="914400">
              <a:lnSpc>
                <a:spcPct val="113999"/>
              </a:lnSpc>
              <a:spcBef>
                <a:spcPts val="499"/>
              </a:spcBef>
              <a:buFont typeface="Symbol"/>
              <a:buChar char="-"/>
              <a:defRPr sz="1800" spc="28">
                <a:solidFill>
                  <a:schemeClr val="tx1"/>
                </a:solidFill>
                <a:latin typeface="Fira Sans"/>
                <a:ea typeface="+mn-ea"/>
                <a:cs typeface="+mn-cs"/>
              </a:defRPr>
            </a:lvl4pPr>
            <a:lvl5pPr marL="990599" indent="-180974" algn="l" defTabSz="914400">
              <a:lnSpc>
                <a:spcPct val="113999"/>
              </a:lnSpc>
              <a:spcBef>
                <a:spcPts val="499"/>
              </a:spcBef>
              <a:buFont typeface="Arial"/>
              <a:buChar char="•"/>
              <a:defRPr sz="1800" spc="28">
                <a:solidFill>
                  <a:schemeClr val="tx1"/>
                </a:solidFill>
                <a:latin typeface="Fira Sans"/>
                <a:ea typeface="+mn-ea"/>
                <a:cs typeface="+mn-cs"/>
              </a:defRPr>
            </a:lvl5pPr>
            <a:lvl6pPr marL="2514599" indent="-228600" algn="l" defTabSz="914400">
              <a:lnSpc>
                <a:spcPct val="90000"/>
              </a:lnSpc>
              <a:spcBef>
                <a:spcPts val="499"/>
              </a:spcBef>
              <a:buFont typeface="Arial"/>
              <a:buChar char="•"/>
              <a:defRPr sz="1800">
                <a:solidFill>
                  <a:schemeClr val="tx1"/>
                </a:solidFill>
                <a:latin typeface="+mn-lt"/>
                <a:ea typeface="+mn-ea"/>
                <a:cs typeface="+mn-cs"/>
              </a:defRPr>
            </a:lvl6pPr>
            <a:lvl7pPr marL="2971800" indent="-228600" algn="l" defTabSz="914400">
              <a:lnSpc>
                <a:spcPct val="90000"/>
              </a:lnSpc>
              <a:spcBef>
                <a:spcPts val="499"/>
              </a:spcBef>
              <a:buFont typeface="Arial"/>
              <a:buChar char="•"/>
              <a:defRPr sz="1800">
                <a:solidFill>
                  <a:schemeClr val="tx1"/>
                </a:solidFill>
                <a:latin typeface="+mn-lt"/>
                <a:ea typeface="+mn-ea"/>
                <a:cs typeface="+mn-cs"/>
              </a:defRPr>
            </a:lvl7pPr>
            <a:lvl8pPr marL="3429000" indent="-228600" algn="l" defTabSz="914400">
              <a:lnSpc>
                <a:spcPct val="90000"/>
              </a:lnSpc>
              <a:spcBef>
                <a:spcPts val="499"/>
              </a:spcBef>
              <a:buFont typeface="Arial"/>
              <a:buChar char="•"/>
              <a:defRPr sz="1800">
                <a:solidFill>
                  <a:schemeClr val="tx1"/>
                </a:solidFill>
                <a:latin typeface="+mn-lt"/>
                <a:ea typeface="+mn-ea"/>
                <a:cs typeface="+mn-cs"/>
              </a:defRPr>
            </a:lvl8pPr>
            <a:lvl9pPr marL="3886200" indent="-228600" algn="l" defTabSz="914400">
              <a:lnSpc>
                <a:spcPct val="90000"/>
              </a:lnSpc>
              <a:spcBef>
                <a:spcPts val="499"/>
              </a:spcBef>
              <a:buFont typeface="Arial"/>
              <a:buChar char="•"/>
              <a:defRPr sz="1800">
                <a:solidFill>
                  <a:schemeClr val="tx1"/>
                </a:solidFill>
                <a:latin typeface="+mn-lt"/>
                <a:ea typeface="+mn-ea"/>
                <a:cs typeface="+mn-cs"/>
              </a:defRPr>
            </a:lvl9pPr>
          </a:lstStyle>
          <a:p>
            <a:pPr>
              <a:lnSpc>
                <a:spcPct val="100000"/>
              </a:lnSpc>
              <a:defRPr/>
            </a:pPr>
            <a:r>
              <a:rPr lang="de-DE" b="1">
                <a:solidFill>
                  <a:prstClr val="black"/>
                </a:solidFill>
                <a:ea typeface="Arial"/>
                <a:cs typeface="Arial"/>
              </a:rPr>
              <a:t>Ablauf</a:t>
            </a:r>
            <a:endParaRPr sz="1100">
              <a:solidFill>
                <a:prstClr val="black"/>
              </a:solidFil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9899470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73429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22871169" name="Titel 1"/>
          <p:cNvSpPr txBox="1"/>
          <p:nvPr/>
        </p:nvSpPr>
        <p:spPr bwMode="auto">
          <a:xfrm>
            <a:off x="524247" y="1772816"/>
            <a:ext cx="10796587" cy="4104456"/>
          </a:xfrm>
          <a:prstGeom prst="rect">
            <a:avLst/>
          </a:prstGeom>
        </p:spPr>
        <p:txBody>
          <a:bodyPr vert="horz" lIns="0" tIns="0" rIns="0" bIns="0" rtlCol="0" anchor="t">
            <a:noAutofit/>
          </a:bodyPr>
          <a:lstStyle>
            <a:lvl1pPr algn="l" defTabSz="914400">
              <a:lnSpc>
                <a:spcPct val="100000"/>
              </a:lnSpc>
              <a:spcBef>
                <a:spcPts val="0"/>
              </a:spcBef>
              <a:buNone/>
              <a:defRPr sz="8300" spc="0">
                <a:solidFill>
                  <a:schemeClr val="tx1"/>
                </a:solidFill>
                <a:latin typeface="+mn-lt"/>
                <a:ea typeface="+mj-ea"/>
                <a:cs typeface="+mj-cs"/>
              </a:defRPr>
            </a:lvl1pPr>
          </a:lstStyle>
          <a:p>
            <a:pPr marL="0" marR="0" lvl="0" indent="0" algn="l" defTabSz="914400">
              <a:lnSpc>
                <a:spcPct val="100000"/>
              </a:lnSpc>
              <a:spcBef>
                <a:spcPts val="0"/>
              </a:spcBef>
              <a:spcAft>
                <a:spcPts val="0"/>
              </a:spcAft>
              <a:buClrTx/>
              <a:buSzTx/>
              <a:buFontTx/>
              <a:buNone/>
              <a:defRPr/>
            </a:pPr>
            <a:r>
              <a:rPr lang="de-DE" sz="8300" b="0" i="0" u="none" strike="noStrike" cap="none" spc="0">
                <a:ln>
                  <a:noFill/>
                </a:ln>
                <a:solidFill>
                  <a:sysClr val="windowText" lastClr="000000"/>
                </a:solidFill>
                <a:latin typeface="Fira Sans"/>
                <a:cs typeface="Arial"/>
              </a:rPr>
              <a:t>Einführung</a:t>
            </a:r>
            <a:endParaRPr/>
          </a:p>
        </p:txBody>
      </p:sp>
      <p:sp>
        <p:nvSpPr>
          <p:cNvPr id="834183386" name="Textplatzhalter 2"/>
          <p:cNvSpPr txBox="1"/>
          <p:nvPr/>
        </p:nvSpPr>
        <p:spPr bwMode="auto">
          <a:xfrm>
            <a:off x="524247" y="0"/>
            <a:ext cx="2095798" cy="1287809"/>
          </a:xfrm>
          <a:prstGeom prst="rect">
            <a:avLst/>
          </a:prstGeom>
        </p:spPr>
        <p:txBody>
          <a:bodyPr vert="horz" lIns="0" tIns="0" rIns="0" bIns="0" rtlCol="0" anchor="t">
            <a:noAutofit/>
          </a:bodyPr>
          <a:lstStyle>
            <a:lvl1pPr marL="0" indent="0" algn="l" defTabSz="914400">
              <a:lnSpc>
                <a:spcPct val="113999"/>
              </a:lnSpc>
              <a:spcBef>
                <a:spcPts val="1200"/>
              </a:spcBef>
              <a:buFont typeface="Arial"/>
              <a:buNone/>
              <a:defRPr lang="de-DE" sz="8300" spc="30">
                <a:solidFill>
                  <a:schemeClr val="tx1"/>
                </a:solidFill>
                <a:latin typeface="+mn-lt"/>
                <a:ea typeface="+mj-ea"/>
                <a:cs typeface="+mj-cs"/>
              </a:defRPr>
            </a:lvl1pPr>
            <a:lvl2pPr marL="457200" indent="0" algn="l" defTabSz="914400">
              <a:lnSpc>
                <a:spcPct val="113999"/>
              </a:lnSpc>
              <a:spcBef>
                <a:spcPts val="500"/>
              </a:spcBef>
              <a:buFont typeface="Kantumruy Pro"/>
              <a:buNone/>
              <a:defRPr sz="2000" spc="30">
                <a:solidFill>
                  <a:schemeClr val="tx1">
                    <a:tint val="75000"/>
                  </a:schemeClr>
                </a:solidFill>
                <a:latin typeface="Fira Sans"/>
                <a:ea typeface="+mn-ea"/>
                <a:cs typeface="+mn-cs"/>
              </a:defRPr>
            </a:lvl2pPr>
            <a:lvl3pPr marL="914400" indent="0" algn="l" defTabSz="914400">
              <a:lnSpc>
                <a:spcPct val="113999"/>
              </a:lnSpc>
              <a:spcBef>
                <a:spcPts val="500"/>
              </a:spcBef>
              <a:buFont typeface="Arial"/>
              <a:buNone/>
              <a:defRPr sz="1800" spc="30">
                <a:solidFill>
                  <a:schemeClr val="tx1">
                    <a:tint val="75000"/>
                  </a:schemeClr>
                </a:solidFill>
                <a:latin typeface="Fira Sans"/>
                <a:ea typeface="+mn-ea"/>
                <a:cs typeface="+mn-cs"/>
              </a:defRPr>
            </a:lvl3pPr>
            <a:lvl4pPr marL="1371600" indent="0" algn="l" defTabSz="914400">
              <a:lnSpc>
                <a:spcPct val="113999"/>
              </a:lnSpc>
              <a:spcBef>
                <a:spcPts val="500"/>
              </a:spcBef>
              <a:buFont typeface="Symbol"/>
              <a:buNone/>
              <a:defRPr sz="1600" spc="30">
                <a:solidFill>
                  <a:schemeClr val="tx1">
                    <a:tint val="75000"/>
                  </a:schemeClr>
                </a:solidFill>
                <a:latin typeface="Fira Sans"/>
                <a:ea typeface="+mn-ea"/>
                <a:cs typeface="+mn-cs"/>
              </a:defRPr>
            </a:lvl4pPr>
            <a:lvl5pPr marL="1828800" indent="0" algn="l" defTabSz="914400">
              <a:lnSpc>
                <a:spcPct val="113999"/>
              </a:lnSpc>
              <a:spcBef>
                <a:spcPts val="500"/>
              </a:spcBef>
              <a:buFont typeface="Arial"/>
              <a:buNone/>
              <a:defRPr sz="1600" spc="30">
                <a:solidFill>
                  <a:schemeClr val="tx1">
                    <a:tint val="75000"/>
                  </a:schemeClr>
                </a:solidFill>
                <a:latin typeface="Fira Sans"/>
                <a:ea typeface="+mn-ea"/>
                <a:cs typeface="+mn-cs"/>
              </a:defRPr>
            </a:lvl5pPr>
            <a:lvl6pPr marL="2286000" indent="0" algn="l" defTabSz="914400">
              <a:lnSpc>
                <a:spcPct val="90000"/>
              </a:lnSpc>
              <a:spcBef>
                <a:spcPts val="500"/>
              </a:spcBef>
              <a:buFont typeface="Arial"/>
              <a:buNone/>
              <a:defRPr sz="1600">
                <a:solidFill>
                  <a:schemeClr val="tx1">
                    <a:tint val="75000"/>
                  </a:schemeClr>
                </a:solidFill>
                <a:latin typeface="+mn-lt"/>
                <a:ea typeface="+mn-ea"/>
                <a:cs typeface="+mn-cs"/>
              </a:defRPr>
            </a:lvl6pPr>
            <a:lvl7pPr marL="2743200" indent="0" algn="l" defTabSz="914400">
              <a:lnSpc>
                <a:spcPct val="90000"/>
              </a:lnSpc>
              <a:spcBef>
                <a:spcPts val="500"/>
              </a:spcBef>
              <a:buFont typeface="Arial"/>
              <a:buNone/>
              <a:defRPr sz="1600">
                <a:solidFill>
                  <a:schemeClr val="tx1">
                    <a:tint val="75000"/>
                  </a:schemeClr>
                </a:solidFill>
                <a:latin typeface="+mn-lt"/>
                <a:ea typeface="+mn-ea"/>
                <a:cs typeface="+mn-cs"/>
              </a:defRPr>
            </a:lvl7pPr>
            <a:lvl8pPr marL="3200400" indent="0" algn="l" defTabSz="914400">
              <a:lnSpc>
                <a:spcPct val="90000"/>
              </a:lnSpc>
              <a:spcBef>
                <a:spcPts val="500"/>
              </a:spcBef>
              <a:buFont typeface="Arial"/>
              <a:buNone/>
              <a:defRPr sz="1600">
                <a:solidFill>
                  <a:schemeClr val="tx1">
                    <a:tint val="75000"/>
                  </a:schemeClr>
                </a:solidFill>
                <a:latin typeface="+mn-lt"/>
                <a:ea typeface="+mn-ea"/>
                <a:cs typeface="+mn-cs"/>
              </a:defRPr>
            </a:lvl8pPr>
            <a:lvl9pPr marL="3657600" indent="0" algn="l" defTabSz="914400">
              <a:lnSpc>
                <a:spcPct val="90000"/>
              </a:lnSpc>
              <a:spcBef>
                <a:spcPts val="500"/>
              </a:spcBef>
              <a:buFont typeface="Arial"/>
              <a:buNone/>
              <a:defRPr sz="1600">
                <a:solidFill>
                  <a:schemeClr val="tx1">
                    <a:tint val="75000"/>
                  </a:schemeClr>
                </a:solidFill>
                <a:latin typeface="+mn-lt"/>
                <a:ea typeface="+mn-ea"/>
                <a:cs typeface="+mn-cs"/>
              </a:defRPr>
            </a:lvl9pPr>
          </a:lstStyle>
          <a:p>
            <a:pPr marL="0" marR="0" lvl="0" indent="0" algn="l" defTabSz="914400">
              <a:lnSpc>
                <a:spcPct val="113999"/>
              </a:lnSpc>
              <a:spcBef>
                <a:spcPts val="1200"/>
              </a:spcBef>
              <a:spcAft>
                <a:spcPts val="0"/>
              </a:spcAft>
              <a:buClrTx/>
              <a:buSzTx/>
              <a:buFont typeface="Arial"/>
              <a:buNone/>
              <a:defRPr/>
            </a:pPr>
            <a:r>
              <a:rPr lang="de-DE" sz="8300" b="0" i="0" u="none" strike="noStrike" cap="none" spc="30">
                <a:ln>
                  <a:noFill/>
                </a:ln>
                <a:solidFill>
                  <a:sysClr val="windowText" lastClr="000000"/>
                </a:solidFill>
                <a:latin typeface="Fira Sans"/>
                <a:cs typeface="Arial"/>
              </a:rPr>
              <a:t>1.</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8CC8F4-8F38-42E2-8F45-BB318B9FD539}"/>
              </a:ext>
            </a:extLst>
          </p:cNvPr>
          <p:cNvSpPr>
            <a:spLocks noGrp="1"/>
          </p:cNvSpPr>
          <p:nvPr>
            <p:ph type="title"/>
          </p:nvPr>
        </p:nvSpPr>
        <p:spPr/>
        <p:txBody>
          <a:bodyPr/>
          <a:lstStyle/>
          <a:p>
            <a:r>
              <a:rPr lang="de-DE" dirty="0"/>
              <a:t>Einführung</a:t>
            </a:r>
          </a:p>
        </p:txBody>
      </p:sp>
      <p:sp>
        <p:nvSpPr>
          <p:cNvPr id="5" name="Fußzeilenplatzhalter 4">
            <a:extLst>
              <a:ext uri="{FF2B5EF4-FFF2-40B4-BE49-F238E27FC236}">
                <a16:creationId xmlns:a16="http://schemas.microsoft.com/office/drawing/2014/main" id="{BD52D477-EB94-48E6-8E76-509493E091B4}"/>
              </a:ext>
            </a:extLst>
          </p:cNvPr>
          <p:cNvSpPr>
            <a:spLocks noGrp="1"/>
          </p:cNvSpPr>
          <p:nvPr>
            <p:ph type="ftr" sz="quarter" idx="3"/>
          </p:nvPr>
        </p:nvSpPr>
        <p:spPr>
          <a:xfrm flipH="1">
            <a:off x="3017707" y="6497767"/>
            <a:ext cx="1733587" cy="153888"/>
          </a:xfrm>
        </p:spPr>
        <p:txBody>
          <a:bodyPr/>
          <a:lstStyle/>
          <a:p>
            <a:r>
              <a:rPr lang="de-DE" dirty="0"/>
              <a:t>Daten geschickt darstellen</a:t>
            </a:r>
          </a:p>
        </p:txBody>
      </p:sp>
      <p:sp>
        <p:nvSpPr>
          <p:cNvPr id="3" name="Textfeld 2">
            <a:extLst>
              <a:ext uri="{FF2B5EF4-FFF2-40B4-BE49-F238E27FC236}">
                <a16:creationId xmlns:a16="http://schemas.microsoft.com/office/drawing/2014/main" id="{68583A6E-497A-443B-BFCA-289F2A2910F7}"/>
              </a:ext>
            </a:extLst>
          </p:cNvPr>
          <p:cNvSpPr txBox="1"/>
          <p:nvPr/>
        </p:nvSpPr>
        <p:spPr>
          <a:xfrm>
            <a:off x="1329178" y="2145432"/>
            <a:ext cx="9314552" cy="2585323"/>
          </a:xfrm>
          <a:prstGeom prst="rect">
            <a:avLst/>
          </a:prstGeom>
          <a:noFill/>
        </p:spPr>
        <p:txBody>
          <a:bodyPr wrap="square" rtlCol="0">
            <a:spAutoFit/>
          </a:bodyPr>
          <a:lstStyle/>
          <a:p>
            <a:r>
              <a:rPr lang="de-DE" dirty="0">
                <a:solidFill>
                  <a:schemeClr val="bg1"/>
                </a:solidFill>
              </a:rPr>
              <a:t>Grafiken, die mit verschiedenen Darstellungen und Implikationen den eigentlich gleichen Zusammenhang darstellen, können als Einführung genutzt werden.</a:t>
            </a:r>
          </a:p>
          <a:p>
            <a:endParaRPr lang="de-DE" dirty="0">
              <a:solidFill>
                <a:schemeClr val="bg1"/>
              </a:solidFill>
            </a:endParaRPr>
          </a:p>
          <a:p>
            <a:r>
              <a:rPr lang="de-DE" dirty="0">
                <a:solidFill>
                  <a:schemeClr val="bg1"/>
                </a:solidFill>
              </a:rPr>
              <a:t>Zur Inspiration kann dieser Beitrag (insb. S. 12) genutzt werden:</a:t>
            </a:r>
          </a:p>
          <a:p>
            <a:r>
              <a:rPr lang="de-DE" dirty="0">
                <a:solidFill>
                  <a:schemeClr val="bg1"/>
                </a:solidFill>
              </a:rPr>
              <a:t>Wolfgang Walla 2008: „Wie man sich durch Grafiken täuschen lässt“ </a:t>
            </a:r>
            <a:r>
              <a:rPr lang="de-DE" dirty="0">
                <a:solidFill>
                  <a:schemeClr val="bg1"/>
                </a:solidFill>
                <a:hlinkClick r:id="rId3"/>
              </a:rPr>
              <a:t>https://www.statistischebibliothek.de/mir/servlets/MCRFileNodeServlet/BWMonografie_derivate_00000082/8020_08001.pdf</a:t>
            </a:r>
            <a:r>
              <a:rPr lang="de-DE" dirty="0">
                <a:solidFill>
                  <a:schemeClr val="bg1"/>
                </a:solidFill>
              </a:rPr>
              <a:t> </a:t>
            </a:r>
          </a:p>
          <a:p>
            <a:endParaRPr lang="de-DE" dirty="0">
              <a:solidFill>
                <a:schemeClr val="bg1"/>
              </a:solidFill>
            </a:endParaRPr>
          </a:p>
          <a:p>
            <a:endParaRPr lang="de-DE" dirty="0">
              <a:solidFill>
                <a:schemeClr val="bg1"/>
              </a:solidFill>
            </a:endParaRPr>
          </a:p>
        </p:txBody>
      </p:sp>
    </p:spTree>
    <p:extLst>
      <p:ext uri="{BB962C8B-B14F-4D97-AF65-F5344CB8AC3E}">
        <p14:creationId xmlns:p14="http://schemas.microsoft.com/office/powerpoint/2010/main" val="2539103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A26316-FC25-475D-8808-E736CDDC388B}"/>
              </a:ext>
            </a:extLst>
          </p:cNvPr>
          <p:cNvSpPr>
            <a:spLocks noGrp="1"/>
          </p:cNvSpPr>
          <p:nvPr>
            <p:ph type="title"/>
          </p:nvPr>
        </p:nvSpPr>
        <p:spPr>
          <a:xfrm>
            <a:off x="1004138" y="341325"/>
            <a:ext cx="7494311" cy="707944"/>
          </a:xfrm>
        </p:spPr>
        <p:txBody>
          <a:bodyPr/>
          <a:lstStyle/>
          <a:p>
            <a:r>
              <a:rPr lang="de-DE" sz="2800" dirty="0"/>
              <a:t>Warum werden überhaupt Diagramme oder grafische Darstellungen von Daten verwendet?</a:t>
            </a:r>
          </a:p>
        </p:txBody>
      </p:sp>
      <p:sp>
        <p:nvSpPr>
          <p:cNvPr id="5" name="Fußzeilenplatzhalter 4">
            <a:extLst>
              <a:ext uri="{FF2B5EF4-FFF2-40B4-BE49-F238E27FC236}">
                <a16:creationId xmlns:a16="http://schemas.microsoft.com/office/drawing/2014/main" id="{82D2BFE2-D434-4654-BA1D-E3B15009B550}"/>
              </a:ext>
            </a:extLst>
          </p:cNvPr>
          <p:cNvSpPr>
            <a:spLocks noGrp="1"/>
          </p:cNvSpPr>
          <p:nvPr>
            <p:ph type="ftr" sz="quarter" idx="3"/>
          </p:nvPr>
        </p:nvSpPr>
        <p:spPr>
          <a:xfrm flipH="1">
            <a:off x="3017707" y="6497767"/>
            <a:ext cx="1733587" cy="153888"/>
          </a:xfrm>
        </p:spPr>
        <p:txBody>
          <a:bodyPr/>
          <a:lstStyle/>
          <a:p>
            <a:r>
              <a:rPr lang="de-DE"/>
              <a:t>Daten geschickt darstellen</a:t>
            </a:r>
            <a:endParaRPr lang="de-DE" dirty="0"/>
          </a:p>
        </p:txBody>
      </p:sp>
      <p:sp>
        <p:nvSpPr>
          <p:cNvPr id="6" name="Foliennummernplatzhalter 5">
            <a:extLst>
              <a:ext uri="{FF2B5EF4-FFF2-40B4-BE49-F238E27FC236}">
                <a16:creationId xmlns:a16="http://schemas.microsoft.com/office/drawing/2014/main" id="{48693D7D-D91A-42B1-B5BB-3822E9C9212D}"/>
              </a:ext>
            </a:extLst>
          </p:cNvPr>
          <p:cNvSpPr>
            <a:spLocks noGrp="1"/>
          </p:cNvSpPr>
          <p:nvPr>
            <p:ph type="sldNum" sz="quarter" idx="16"/>
          </p:nvPr>
        </p:nvSpPr>
        <p:spPr/>
        <p:txBody>
          <a:bodyPr/>
          <a:lstStyle/>
          <a:p>
            <a:r>
              <a:rPr lang="de-DE"/>
              <a:t>Seite </a:t>
            </a:r>
            <a:fld id="{CE6CAF4D-DD0D-4F34-9F3A-F974D54A280A}" type="slidenum">
              <a:rPr lang="de-DE" smtClean="0"/>
              <a:pPr/>
              <a:t>9</a:t>
            </a:fld>
            <a:endParaRPr lang="de-DE" dirty="0"/>
          </a:p>
        </p:txBody>
      </p:sp>
      <p:pic>
        <p:nvPicPr>
          <p:cNvPr id="8" name="Grafik 7">
            <a:extLst>
              <a:ext uri="{FF2B5EF4-FFF2-40B4-BE49-F238E27FC236}">
                <a16:creationId xmlns:a16="http://schemas.microsoft.com/office/drawing/2014/main" id="{797C9C18-A4BA-48C0-A404-62F9511F3589}"/>
              </a:ext>
            </a:extLst>
          </p:cNvPr>
          <p:cNvPicPr>
            <a:picLocks noChangeAspect="1"/>
          </p:cNvPicPr>
          <p:nvPr/>
        </p:nvPicPr>
        <p:blipFill>
          <a:blip r:embed="rId3"/>
          <a:stretch>
            <a:fillRect/>
          </a:stretch>
        </p:blipFill>
        <p:spPr>
          <a:xfrm>
            <a:off x="1409142" y="2842743"/>
            <a:ext cx="3788229" cy="2524500"/>
          </a:xfrm>
          <a:prstGeom prst="rect">
            <a:avLst/>
          </a:prstGeom>
        </p:spPr>
      </p:pic>
      <p:pic>
        <p:nvPicPr>
          <p:cNvPr id="10" name="Grafik 9">
            <a:extLst>
              <a:ext uri="{FF2B5EF4-FFF2-40B4-BE49-F238E27FC236}">
                <a16:creationId xmlns:a16="http://schemas.microsoft.com/office/drawing/2014/main" id="{4E61DF17-FEB8-421D-B07D-5F69714FA47E}"/>
              </a:ext>
            </a:extLst>
          </p:cNvPr>
          <p:cNvPicPr>
            <a:picLocks noChangeAspect="1"/>
          </p:cNvPicPr>
          <p:nvPr/>
        </p:nvPicPr>
        <p:blipFill>
          <a:blip r:embed="rId4"/>
          <a:stretch>
            <a:fillRect/>
          </a:stretch>
        </p:blipFill>
        <p:spPr>
          <a:xfrm>
            <a:off x="7104158" y="2179793"/>
            <a:ext cx="3900196" cy="2193860"/>
          </a:xfrm>
          <a:prstGeom prst="rect">
            <a:avLst/>
          </a:prstGeom>
        </p:spPr>
      </p:pic>
      <p:pic>
        <p:nvPicPr>
          <p:cNvPr id="12" name="Grafik 11">
            <a:extLst>
              <a:ext uri="{FF2B5EF4-FFF2-40B4-BE49-F238E27FC236}">
                <a16:creationId xmlns:a16="http://schemas.microsoft.com/office/drawing/2014/main" id="{A3F14FCC-3F75-4AA5-8B20-3737F9EC78BC}"/>
              </a:ext>
            </a:extLst>
          </p:cNvPr>
          <p:cNvPicPr>
            <a:picLocks noChangeAspect="1"/>
          </p:cNvPicPr>
          <p:nvPr/>
        </p:nvPicPr>
        <p:blipFill>
          <a:blip r:embed="rId5"/>
          <a:stretch>
            <a:fillRect/>
          </a:stretch>
        </p:blipFill>
        <p:spPr>
          <a:xfrm>
            <a:off x="4946321" y="3974673"/>
            <a:ext cx="3469252" cy="2797085"/>
          </a:xfrm>
          <a:prstGeom prst="rect">
            <a:avLst/>
          </a:prstGeom>
        </p:spPr>
      </p:pic>
    </p:spTree>
    <p:extLst>
      <p:ext uri="{BB962C8B-B14F-4D97-AF65-F5344CB8AC3E}">
        <p14:creationId xmlns:p14="http://schemas.microsoft.com/office/powerpoint/2010/main" val="2233093459"/>
      </p:ext>
    </p:extLst>
  </p:cSld>
  <p:clrMapOvr>
    <a:masterClrMapping/>
  </p:clrMapOvr>
</p:sld>
</file>

<file path=ppt/theme/theme1.xml><?xml version="1.0" encoding="utf-8"?>
<a:theme xmlns:a="http://schemas.openxmlformats.org/drawingml/2006/main" name="LD-Design">
  <a:themeElements>
    <a:clrScheme name="Lernen Digital">
      <a:dk1>
        <a:srgbClr val="202334"/>
      </a:dk1>
      <a:lt1>
        <a:sysClr val="window" lastClr="FFFFFF"/>
      </a:lt1>
      <a:dk2>
        <a:srgbClr val="000000"/>
      </a:dk2>
      <a:lt2>
        <a:srgbClr val="E8E8E8"/>
      </a:lt2>
      <a:accent1>
        <a:srgbClr val="00E5B6"/>
      </a:accent1>
      <a:accent2>
        <a:srgbClr val="FF3859"/>
      </a:accent2>
      <a:accent3>
        <a:srgbClr val="FF98FF"/>
      </a:accent3>
      <a:accent4>
        <a:srgbClr val="00B3FF"/>
      </a:accent4>
      <a:accent5>
        <a:srgbClr val="B4E0E8"/>
      </a:accent5>
      <a:accent6>
        <a:srgbClr val="202334"/>
      </a:accent6>
      <a:hlink>
        <a:srgbClr val="FF3859"/>
      </a:hlink>
      <a:folHlink>
        <a:srgbClr val="B4E0E8"/>
      </a:folHlink>
    </a:clrScheme>
    <a:fontScheme name="Lernen Digital">
      <a:majorFont>
        <a:latin typeface="Kantumruy Pro"/>
        <a:ea typeface="Arial"/>
        <a:cs typeface="Arial"/>
      </a:majorFont>
      <a:minorFont>
        <a:latin typeface="Kantumruy Pro"/>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prstGeom prst="rect">
          <a:avLst/>
        </a:prstGeom>
        <a:solidFill>
          <a:schemeClr val="accent1"/>
        </a:solidFill>
        <a:ln>
          <a:noFill/>
        </a:ln>
      </a:spPr>
      <a:bodyPr/>
      <a:lstStyle/>
      <a:style>
        <a:lnRef idx="2">
          <a:schemeClr val="accent1">
            <a:shade val="15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LD-Design</Template>
  <TotalTime>0</TotalTime>
  <Words>1257</Words>
  <Application>Microsoft Office PowerPoint</Application>
  <PresentationFormat>Breitbild</PresentationFormat>
  <Paragraphs>162</Paragraphs>
  <Slides>17</Slides>
  <Notes>15</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17</vt:i4>
      </vt:variant>
    </vt:vector>
  </HeadingPairs>
  <TitlesOfParts>
    <vt:vector size="25" baseType="lpstr">
      <vt:lpstr>Aptos</vt:lpstr>
      <vt:lpstr>Arial</vt:lpstr>
      <vt:lpstr>Calibri</vt:lpstr>
      <vt:lpstr>Fira Sans</vt:lpstr>
      <vt:lpstr>Kantumruy Pro</vt:lpstr>
      <vt:lpstr>Kantumruy Pro SemiBold</vt:lpstr>
      <vt:lpstr>Symbol</vt:lpstr>
      <vt:lpstr>LD-Design</vt:lpstr>
      <vt:lpstr>Daten geschickt darstellen… ….mit der senseBox</vt:lpstr>
      <vt:lpstr>PowerPoint-Präsentation</vt:lpstr>
      <vt:lpstr>PowerPoint-Präsentation</vt:lpstr>
      <vt:lpstr>PowerPoint-Präsentation</vt:lpstr>
      <vt:lpstr>PowerPoint-Präsentation</vt:lpstr>
      <vt:lpstr>PowerPoint-Präsentation</vt:lpstr>
      <vt:lpstr>PowerPoint-Präsentation</vt:lpstr>
      <vt:lpstr>Einführung</vt:lpstr>
      <vt:lpstr>Warum werden überhaupt Diagramme oder grafische Darstellungen von Daten verwendet?</vt:lpstr>
      <vt:lpstr>Warum werden überhaupt Diagramme oder grafische Darstellungen von Daten verwendet?</vt:lpstr>
      <vt:lpstr>Was machen wir heute?</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 „Lorem ipsum dolor sit amet, consectetuer adipiscing elit. Aenean commodo ligula eget dolor. Aenean  sociis natoque penatibus.“</dc:title>
  <dc:creator>Philip Seufert</dc:creator>
  <cp:lastModifiedBy>Philip Helf</cp:lastModifiedBy>
  <cp:revision>260</cp:revision>
  <dcterms:created xsi:type="dcterms:W3CDTF">2024-10-09T08:31:46Z</dcterms:created>
  <dcterms:modified xsi:type="dcterms:W3CDTF">2025-10-03T13:05:56Z</dcterms:modified>
</cp:coreProperties>
</file>